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392" r:id="rId3"/>
    <p:sldId id="258" r:id="rId4"/>
    <p:sldId id="259" r:id="rId5"/>
    <p:sldId id="390" r:id="rId6"/>
    <p:sldId id="266" r:id="rId7"/>
    <p:sldId id="267" r:id="rId8"/>
    <p:sldId id="260" r:id="rId9"/>
    <p:sldId id="261" r:id="rId10"/>
    <p:sldId id="269" r:id="rId11"/>
    <p:sldId id="264" r:id="rId12"/>
    <p:sldId id="391" r:id="rId13"/>
    <p:sldId id="262" r:id="rId14"/>
    <p:sldId id="270"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93" autoAdjust="0"/>
    <p:restoredTop sz="96405"/>
  </p:normalViewPr>
  <p:slideViewPr>
    <p:cSldViewPr snapToGrid="0">
      <p:cViewPr varScale="1">
        <p:scale>
          <a:sx n="117" d="100"/>
          <a:sy n="117" d="100"/>
        </p:scale>
        <p:origin x="184" y="2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0F401-E083-454E-AA2A-77D13CA8819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B79199FE-F57A-4210-B473-4281DABD7FE5}">
      <dgm:prSet/>
      <dgm:spPr/>
      <dgm:t>
        <a:bodyPr/>
        <a:lstStyle/>
        <a:p>
          <a:r>
            <a:rPr lang="en-US"/>
            <a:t>Introduction</a:t>
          </a:r>
        </a:p>
      </dgm:t>
    </dgm:pt>
    <dgm:pt modelId="{A47BB0FB-D970-43E6-9CAA-4E2CE5854050}" type="parTrans" cxnId="{C8C1C080-2516-430D-804F-E9BC53600637}">
      <dgm:prSet/>
      <dgm:spPr/>
      <dgm:t>
        <a:bodyPr/>
        <a:lstStyle/>
        <a:p>
          <a:endParaRPr lang="en-US"/>
        </a:p>
      </dgm:t>
    </dgm:pt>
    <dgm:pt modelId="{FD794C4E-B148-4819-B5D2-8ED39C063575}" type="sibTrans" cxnId="{C8C1C080-2516-430D-804F-E9BC53600637}">
      <dgm:prSet/>
      <dgm:spPr/>
      <dgm:t>
        <a:bodyPr/>
        <a:lstStyle/>
        <a:p>
          <a:endParaRPr lang="en-US"/>
        </a:p>
      </dgm:t>
    </dgm:pt>
    <dgm:pt modelId="{E4FC1712-46E8-41B5-AA7A-A37C631BC9AF}">
      <dgm:prSet/>
      <dgm:spPr/>
      <dgm:t>
        <a:bodyPr/>
        <a:lstStyle/>
        <a:p>
          <a:r>
            <a:rPr lang="en-US"/>
            <a:t>Know your Hardware</a:t>
          </a:r>
        </a:p>
      </dgm:t>
    </dgm:pt>
    <dgm:pt modelId="{67E3CA06-665C-400A-8E43-523C5F1E222B}" type="parTrans" cxnId="{01597D27-A511-4789-B2B4-33AAD956BA85}">
      <dgm:prSet/>
      <dgm:spPr/>
      <dgm:t>
        <a:bodyPr/>
        <a:lstStyle/>
        <a:p>
          <a:endParaRPr lang="en-US"/>
        </a:p>
      </dgm:t>
    </dgm:pt>
    <dgm:pt modelId="{60FB60AE-0303-4DF9-A7B8-7CDAA70E7B19}" type="sibTrans" cxnId="{01597D27-A511-4789-B2B4-33AAD956BA85}">
      <dgm:prSet/>
      <dgm:spPr/>
      <dgm:t>
        <a:bodyPr/>
        <a:lstStyle/>
        <a:p>
          <a:endParaRPr lang="en-US"/>
        </a:p>
      </dgm:t>
    </dgm:pt>
    <dgm:pt modelId="{BE821731-37F3-4635-A31F-8D35FD948636}">
      <dgm:prSet/>
      <dgm:spPr/>
      <dgm:t>
        <a:bodyPr/>
        <a:lstStyle/>
        <a:p>
          <a:r>
            <a:rPr lang="en-US"/>
            <a:t>Arduino terminology</a:t>
          </a:r>
        </a:p>
      </dgm:t>
    </dgm:pt>
    <dgm:pt modelId="{CA13F2C2-FF85-4C66-9C01-5DCECBF2DDEB}" type="parTrans" cxnId="{544A3DAF-8C1B-4823-931C-CA15C828CA0C}">
      <dgm:prSet/>
      <dgm:spPr/>
      <dgm:t>
        <a:bodyPr/>
        <a:lstStyle/>
        <a:p>
          <a:endParaRPr lang="en-US"/>
        </a:p>
      </dgm:t>
    </dgm:pt>
    <dgm:pt modelId="{C46CD424-BB33-45DE-B4E3-DF8171B303DF}" type="sibTrans" cxnId="{544A3DAF-8C1B-4823-931C-CA15C828CA0C}">
      <dgm:prSet/>
      <dgm:spPr/>
      <dgm:t>
        <a:bodyPr/>
        <a:lstStyle/>
        <a:p>
          <a:endParaRPr lang="en-US"/>
        </a:p>
      </dgm:t>
    </dgm:pt>
    <dgm:pt modelId="{50A6CCE5-37D5-49FB-842C-41C0A9C88B1A}">
      <dgm:prSet/>
      <dgm:spPr/>
      <dgm:t>
        <a:bodyPr/>
        <a:lstStyle/>
        <a:p>
          <a:r>
            <a:rPr lang="en-US"/>
            <a:t>Arduino Software</a:t>
          </a:r>
        </a:p>
      </dgm:t>
    </dgm:pt>
    <dgm:pt modelId="{D71CD82C-9C0B-4369-8FAC-33DA178C3914}" type="parTrans" cxnId="{CB860A49-46EA-43FA-BDE2-705CAEA25FDC}">
      <dgm:prSet/>
      <dgm:spPr/>
      <dgm:t>
        <a:bodyPr/>
        <a:lstStyle/>
        <a:p>
          <a:endParaRPr lang="en-US"/>
        </a:p>
      </dgm:t>
    </dgm:pt>
    <dgm:pt modelId="{CBE8091F-7E0B-4870-854C-3D73B09A7097}" type="sibTrans" cxnId="{CB860A49-46EA-43FA-BDE2-705CAEA25FDC}">
      <dgm:prSet/>
      <dgm:spPr/>
      <dgm:t>
        <a:bodyPr/>
        <a:lstStyle/>
        <a:p>
          <a:endParaRPr lang="en-US"/>
        </a:p>
      </dgm:t>
    </dgm:pt>
    <dgm:pt modelId="{875B7DA1-5405-437D-BDBE-E566FD521258}">
      <dgm:prSet/>
      <dgm:spPr/>
      <dgm:t>
        <a:bodyPr/>
        <a:lstStyle/>
        <a:p>
          <a:r>
            <a:rPr lang="en-US"/>
            <a:t>Write your first program </a:t>
          </a:r>
        </a:p>
      </dgm:t>
    </dgm:pt>
    <dgm:pt modelId="{86A50F1F-3B84-49F8-A2B8-33E5D7FBD0AF}" type="parTrans" cxnId="{D338FCD1-4D44-436A-89B6-5A653414E299}">
      <dgm:prSet/>
      <dgm:spPr/>
      <dgm:t>
        <a:bodyPr/>
        <a:lstStyle/>
        <a:p>
          <a:endParaRPr lang="en-US"/>
        </a:p>
      </dgm:t>
    </dgm:pt>
    <dgm:pt modelId="{33B7BBEF-F214-4FC8-B9C4-C242E1432B34}" type="sibTrans" cxnId="{D338FCD1-4D44-436A-89B6-5A653414E299}">
      <dgm:prSet/>
      <dgm:spPr/>
      <dgm:t>
        <a:bodyPr/>
        <a:lstStyle/>
        <a:p>
          <a:endParaRPr lang="en-US"/>
        </a:p>
      </dgm:t>
    </dgm:pt>
    <dgm:pt modelId="{C40AE484-8F61-474D-AED3-B8D662F10F78}" type="pres">
      <dgm:prSet presAssocID="{47A0F401-E083-454E-AA2A-77D13CA8819E}" presName="outerComposite" presStyleCnt="0">
        <dgm:presLayoutVars>
          <dgm:chMax val="5"/>
          <dgm:dir/>
          <dgm:resizeHandles val="exact"/>
        </dgm:presLayoutVars>
      </dgm:prSet>
      <dgm:spPr/>
    </dgm:pt>
    <dgm:pt modelId="{9FF620CE-7BA2-8E42-A8AD-C5242026D839}" type="pres">
      <dgm:prSet presAssocID="{47A0F401-E083-454E-AA2A-77D13CA8819E}" presName="dummyMaxCanvas" presStyleCnt="0">
        <dgm:presLayoutVars/>
      </dgm:prSet>
      <dgm:spPr/>
    </dgm:pt>
    <dgm:pt modelId="{DA197B4C-749D-BE4F-AF46-2DD317C7E77A}" type="pres">
      <dgm:prSet presAssocID="{47A0F401-E083-454E-AA2A-77D13CA8819E}" presName="FiveNodes_1" presStyleLbl="node1" presStyleIdx="0" presStyleCnt="5">
        <dgm:presLayoutVars>
          <dgm:bulletEnabled val="1"/>
        </dgm:presLayoutVars>
      </dgm:prSet>
      <dgm:spPr/>
    </dgm:pt>
    <dgm:pt modelId="{2A967E47-182B-2D4A-B916-E14A62B84A29}" type="pres">
      <dgm:prSet presAssocID="{47A0F401-E083-454E-AA2A-77D13CA8819E}" presName="FiveNodes_2" presStyleLbl="node1" presStyleIdx="1" presStyleCnt="5">
        <dgm:presLayoutVars>
          <dgm:bulletEnabled val="1"/>
        </dgm:presLayoutVars>
      </dgm:prSet>
      <dgm:spPr/>
    </dgm:pt>
    <dgm:pt modelId="{F6A88EEF-0C30-E341-91F6-0A40F8AC50C2}" type="pres">
      <dgm:prSet presAssocID="{47A0F401-E083-454E-AA2A-77D13CA8819E}" presName="FiveNodes_3" presStyleLbl="node1" presStyleIdx="2" presStyleCnt="5">
        <dgm:presLayoutVars>
          <dgm:bulletEnabled val="1"/>
        </dgm:presLayoutVars>
      </dgm:prSet>
      <dgm:spPr/>
    </dgm:pt>
    <dgm:pt modelId="{4DA4161B-80D2-9346-80B6-E66B7C6D47B5}" type="pres">
      <dgm:prSet presAssocID="{47A0F401-E083-454E-AA2A-77D13CA8819E}" presName="FiveNodes_4" presStyleLbl="node1" presStyleIdx="3" presStyleCnt="5">
        <dgm:presLayoutVars>
          <dgm:bulletEnabled val="1"/>
        </dgm:presLayoutVars>
      </dgm:prSet>
      <dgm:spPr/>
    </dgm:pt>
    <dgm:pt modelId="{A0CBCEC0-2641-8E46-86E8-4700D60BE381}" type="pres">
      <dgm:prSet presAssocID="{47A0F401-E083-454E-AA2A-77D13CA8819E}" presName="FiveNodes_5" presStyleLbl="node1" presStyleIdx="4" presStyleCnt="5">
        <dgm:presLayoutVars>
          <dgm:bulletEnabled val="1"/>
        </dgm:presLayoutVars>
      </dgm:prSet>
      <dgm:spPr/>
    </dgm:pt>
    <dgm:pt modelId="{C607C60C-8CA3-2E43-ABBE-E87CBF019998}" type="pres">
      <dgm:prSet presAssocID="{47A0F401-E083-454E-AA2A-77D13CA8819E}" presName="FiveConn_1-2" presStyleLbl="fgAccFollowNode1" presStyleIdx="0" presStyleCnt="4">
        <dgm:presLayoutVars>
          <dgm:bulletEnabled val="1"/>
        </dgm:presLayoutVars>
      </dgm:prSet>
      <dgm:spPr/>
    </dgm:pt>
    <dgm:pt modelId="{C8D3374B-1F82-324A-84C5-F70A6FFD104D}" type="pres">
      <dgm:prSet presAssocID="{47A0F401-E083-454E-AA2A-77D13CA8819E}" presName="FiveConn_2-3" presStyleLbl="fgAccFollowNode1" presStyleIdx="1" presStyleCnt="4">
        <dgm:presLayoutVars>
          <dgm:bulletEnabled val="1"/>
        </dgm:presLayoutVars>
      </dgm:prSet>
      <dgm:spPr/>
    </dgm:pt>
    <dgm:pt modelId="{703C3365-6A0C-934A-9B60-C976287276D1}" type="pres">
      <dgm:prSet presAssocID="{47A0F401-E083-454E-AA2A-77D13CA8819E}" presName="FiveConn_3-4" presStyleLbl="fgAccFollowNode1" presStyleIdx="2" presStyleCnt="4">
        <dgm:presLayoutVars>
          <dgm:bulletEnabled val="1"/>
        </dgm:presLayoutVars>
      </dgm:prSet>
      <dgm:spPr/>
    </dgm:pt>
    <dgm:pt modelId="{1A1819F8-EAB6-074A-9BFE-5C11C196D55B}" type="pres">
      <dgm:prSet presAssocID="{47A0F401-E083-454E-AA2A-77D13CA8819E}" presName="FiveConn_4-5" presStyleLbl="fgAccFollowNode1" presStyleIdx="3" presStyleCnt="4">
        <dgm:presLayoutVars>
          <dgm:bulletEnabled val="1"/>
        </dgm:presLayoutVars>
      </dgm:prSet>
      <dgm:spPr/>
    </dgm:pt>
    <dgm:pt modelId="{22AAD8F4-1693-1D49-81FC-2C41FF95C03B}" type="pres">
      <dgm:prSet presAssocID="{47A0F401-E083-454E-AA2A-77D13CA8819E}" presName="FiveNodes_1_text" presStyleLbl="node1" presStyleIdx="4" presStyleCnt="5">
        <dgm:presLayoutVars>
          <dgm:bulletEnabled val="1"/>
        </dgm:presLayoutVars>
      </dgm:prSet>
      <dgm:spPr/>
    </dgm:pt>
    <dgm:pt modelId="{6D16BA59-51E5-A24A-895D-B4982D42FF84}" type="pres">
      <dgm:prSet presAssocID="{47A0F401-E083-454E-AA2A-77D13CA8819E}" presName="FiveNodes_2_text" presStyleLbl="node1" presStyleIdx="4" presStyleCnt="5">
        <dgm:presLayoutVars>
          <dgm:bulletEnabled val="1"/>
        </dgm:presLayoutVars>
      </dgm:prSet>
      <dgm:spPr/>
    </dgm:pt>
    <dgm:pt modelId="{A90F45E8-2059-0543-9E75-43CD6FF912FE}" type="pres">
      <dgm:prSet presAssocID="{47A0F401-E083-454E-AA2A-77D13CA8819E}" presName="FiveNodes_3_text" presStyleLbl="node1" presStyleIdx="4" presStyleCnt="5">
        <dgm:presLayoutVars>
          <dgm:bulletEnabled val="1"/>
        </dgm:presLayoutVars>
      </dgm:prSet>
      <dgm:spPr/>
    </dgm:pt>
    <dgm:pt modelId="{E6A65E32-BAF7-0C44-AD24-987152C14B01}" type="pres">
      <dgm:prSet presAssocID="{47A0F401-E083-454E-AA2A-77D13CA8819E}" presName="FiveNodes_4_text" presStyleLbl="node1" presStyleIdx="4" presStyleCnt="5">
        <dgm:presLayoutVars>
          <dgm:bulletEnabled val="1"/>
        </dgm:presLayoutVars>
      </dgm:prSet>
      <dgm:spPr/>
    </dgm:pt>
    <dgm:pt modelId="{D8E3559B-F0A7-644C-B10F-CD3AD7999532}" type="pres">
      <dgm:prSet presAssocID="{47A0F401-E083-454E-AA2A-77D13CA8819E}" presName="FiveNodes_5_text" presStyleLbl="node1" presStyleIdx="4" presStyleCnt="5">
        <dgm:presLayoutVars>
          <dgm:bulletEnabled val="1"/>
        </dgm:presLayoutVars>
      </dgm:prSet>
      <dgm:spPr/>
    </dgm:pt>
  </dgm:ptLst>
  <dgm:cxnLst>
    <dgm:cxn modelId="{834E6A04-AAF9-C346-9E10-1798416B7D9F}" type="presOf" srcId="{60FB60AE-0303-4DF9-A7B8-7CDAA70E7B19}" destId="{C8D3374B-1F82-324A-84C5-F70A6FFD104D}" srcOrd="0" destOrd="0" presId="urn:microsoft.com/office/officeart/2005/8/layout/vProcess5"/>
    <dgm:cxn modelId="{A02F7015-6FDC-6B49-8CD4-9426C530889A}" type="presOf" srcId="{875B7DA1-5405-437D-BDBE-E566FD521258}" destId="{A0CBCEC0-2641-8E46-86E8-4700D60BE381}" srcOrd="0" destOrd="0" presId="urn:microsoft.com/office/officeart/2005/8/layout/vProcess5"/>
    <dgm:cxn modelId="{AEBC3517-A003-044B-9898-D77538DC0088}" type="presOf" srcId="{875B7DA1-5405-437D-BDBE-E566FD521258}" destId="{D8E3559B-F0A7-644C-B10F-CD3AD7999532}" srcOrd="1" destOrd="0" presId="urn:microsoft.com/office/officeart/2005/8/layout/vProcess5"/>
    <dgm:cxn modelId="{01597D27-A511-4789-B2B4-33AAD956BA85}" srcId="{47A0F401-E083-454E-AA2A-77D13CA8819E}" destId="{E4FC1712-46E8-41B5-AA7A-A37C631BC9AF}" srcOrd="1" destOrd="0" parTransId="{67E3CA06-665C-400A-8E43-523C5F1E222B}" sibTransId="{60FB60AE-0303-4DF9-A7B8-7CDAA70E7B19}"/>
    <dgm:cxn modelId="{CB860A49-46EA-43FA-BDE2-705CAEA25FDC}" srcId="{47A0F401-E083-454E-AA2A-77D13CA8819E}" destId="{50A6CCE5-37D5-49FB-842C-41C0A9C88B1A}" srcOrd="3" destOrd="0" parTransId="{D71CD82C-9C0B-4369-8FAC-33DA178C3914}" sibTransId="{CBE8091F-7E0B-4870-854C-3D73B09A7097}"/>
    <dgm:cxn modelId="{0FBEBF52-C342-BB4A-B975-8DF73A1AD90D}" type="presOf" srcId="{BE821731-37F3-4635-A31F-8D35FD948636}" destId="{F6A88EEF-0C30-E341-91F6-0A40F8AC50C2}" srcOrd="0" destOrd="0" presId="urn:microsoft.com/office/officeart/2005/8/layout/vProcess5"/>
    <dgm:cxn modelId="{0889AF61-48E1-3B42-9131-0E148788FDE3}" type="presOf" srcId="{FD794C4E-B148-4819-B5D2-8ED39C063575}" destId="{C607C60C-8CA3-2E43-ABBE-E87CBF019998}" srcOrd="0" destOrd="0" presId="urn:microsoft.com/office/officeart/2005/8/layout/vProcess5"/>
    <dgm:cxn modelId="{1EC1FC61-D278-DC48-83F6-60EA541AB5C7}" type="presOf" srcId="{50A6CCE5-37D5-49FB-842C-41C0A9C88B1A}" destId="{4DA4161B-80D2-9346-80B6-E66B7C6D47B5}" srcOrd="0" destOrd="0" presId="urn:microsoft.com/office/officeart/2005/8/layout/vProcess5"/>
    <dgm:cxn modelId="{A2D15568-C232-2B4D-85DE-14AB0B2A4D29}" type="presOf" srcId="{50A6CCE5-37D5-49FB-842C-41C0A9C88B1A}" destId="{E6A65E32-BAF7-0C44-AD24-987152C14B01}" srcOrd="1" destOrd="0" presId="urn:microsoft.com/office/officeart/2005/8/layout/vProcess5"/>
    <dgm:cxn modelId="{0271E574-D599-C041-84F7-187AFF3BCB54}" type="presOf" srcId="{47A0F401-E083-454E-AA2A-77D13CA8819E}" destId="{C40AE484-8F61-474D-AED3-B8D662F10F78}" srcOrd="0" destOrd="0" presId="urn:microsoft.com/office/officeart/2005/8/layout/vProcess5"/>
    <dgm:cxn modelId="{C8C1C080-2516-430D-804F-E9BC53600637}" srcId="{47A0F401-E083-454E-AA2A-77D13CA8819E}" destId="{B79199FE-F57A-4210-B473-4281DABD7FE5}" srcOrd="0" destOrd="0" parTransId="{A47BB0FB-D970-43E6-9CAA-4E2CE5854050}" sibTransId="{FD794C4E-B148-4819-B5D2-8ED39C063575}"/>
    <dgm:cxn modelId="{544A3DAF-8C1B-4823-931C-CA15C828CA0C}" srcId="{47A0F401-E083-454E-AA2A-77D13CA8819E}" destId="{BE821731-37F3-4635-A31F-8D35FD948636}" srcOrd="2" destOrd="0" parTransId="{CA13F2C2-FF85-4C66-9C01-5DCECBF2DDEB}" sibTransId="{C46CD424-BB33-45DE-B4E3-DF8171B303DF}"/>
    <dgm:cxn modelId="{D0B5FCAF-DF2B-C74A-98A2-1524FE17F5C6}" type="presOf" srcId="{B79199FE-F57A-4210-B473-4281DABD7FE5}" destId="{DA197B4C-749D-BE4F-AF46-2DD317C7E77A}" srcOrd="0" destOrd="0" presId="urn:microsoft.com/office/officeart/2005/8/layout/vProcess5"/>
    <dgm:cxn modelId="{FC3B68C3-16AB-6140-86F5-6A1756ED6EC7}" type="presOf" srcId="{B79199FE-F57A-4210-B473-4281DABD7FE5}" destId="{22AAD8F4-1693-1D49-81FC-2C41FF95C03B}" srcOrd="1" destOrd="0" presId="urn:microsoft.com/office/officeart/2005/8/layout/vProcess5"/>
    <dgm:cxn modelId="{D338FCD1-4D44-436A-89B6-5A653414E299}" srcId="{47A0F401-E083-454E-AA2A-77D13CA8819E}" destId="{875B7DA1-5405-437D-BDBE-E566FD521258}" srcOrd="4" destOrd="0" parTransId="{86A50F1F-3B84-49F8-A2B8-33E5D7FBD0AF}" sibTransId="{33B7BBEF-F214-4FC8-B9C4-C242E1432B34}"/>
    <dgm:cxn modelId="{D69CA3DF-9FF5-1447-97EA-A9986D0E28EA}" type="presOf" srcId="{C46CD424-BB33-45DE-B4E3-DF8171B303DF}" destId="{703C3365-6A0C-934A-9B60-C976287276D1}" srcOrd="0" destOrd="0" presId="urn:microsoft.com/office/officeart/2005/8/layout/vProcess5"/>
    <dgm:cxn modelId="{6984C1E2-CA46-B74E-A07A-299DA74B7460}" type="presOf" srcId="{E4FC1712-46E8-41B5-AA7A-A37C631BC9AF}" destId="{6D16BA59-51E5-A24A-895D-B4982D42FF84}" srcOrd="1" destOrd="0" presId="urn:microsoft.com/office/officeart/2005/8/layout/vProcess5"/>
    <dgm:cxn modelId="{C1C2E3E5-B128-AF4E-B5A6-1E0C2D8A1D48}" type="presOf" srcId="{CBE8091F-7E0B-4870-854C-3D73B09A7097}" destId="{1A1819F8-EAB6-074A-9BFE-5C11C196D55B}" srcOrd="0" destOrd="0" presId="urn:microsoft.com/office/officeart/2005/8/layout/vProcess5"/>
    <dgm:cxn modelId="{49E03DF3-E06F-FD40-95B0-B49B8ADCB7DA}" type="presOf" srcId="{BE821731-37F3-4635-A31F-8D35FD948636}" destId="{A90F45E8-2059-0543-9E75-43CD6FF912FE}" srcOrd="1" destOrd="0" presId="urn:microsoft.com/office/officeart/2005/8/layout/vProcess5"/>
    <dgm:cxn modelId="{2F812EF9-BB86-5548-8700-E991845FCF80}" type="presOf" srcId="{E4FC1712-46E8-41B5-AA7A-A37C631BC9AF}" destId="{2A967E47-182B-2D4A-B916-E14A62B84A29}" srcOrd="0" destOrd="0" presId="urn:microsoft.com/office/officeart/2005/8/layout/vProcess5"/>
    <dgm:cxn modelId="{4DE3BDCF-4C12-CB48-B35C-D7BC150C334E}" type="presParOf" srcId="{C40AE484-8F61-474D-AED3-B8D662F10F78}" destId="{9FF620CE-7BA2-8E42-A8AD-C5242026D839}" srcOrd="0" destOrd="0" presId="urn:microsoft.com/office/officeart/2005/8/layout/vProcess5"/>
    <dgm:cxn modelId="{95102005-1C85-8449-9A80-36EAF0B1DB0F}" type="presParOf" srcId="{C40AE484-8F61-474D-AED3-B8D662F10F78}" destId="{DA197B4C-749D-BE4F-AF46-2DD317C7E77A}" srcOrd="1" destOrd="0" presId="urn:microsoft.com/office/officeart/2005/8/layout/vProcess5"/>
    <dgm:cxn modelId="{8A8E2443-4FB6-7848-A7F9-F717CB33B095}" type="presParOf" srcId="{C40AE484-8F61-474D-AED3-B8D662F10F78}" destId="{2A967E47-182B-2D4A-B916-E14A62B84A29}" srcOrd="2" destOrd="0" presId="urn:microsoft.com/office/officeart/2005/8/layout/vProcess5"/>
    <dgm:cxn modelId="{91ECF885-ADEE-E145-BC54-CA8AD2260CCA}" type="presParOf" srcId="{C40AE484-8F61-474D-AED3-B8D662F10F78}" destId="{F6A88EEF-0C30-E341-91F6-0A40F8AC50C2}" srcOrd="3" destOrd="0" presId="urn:microsoft.com/office/officeart/2005/8/layout/vProcess5"/>
    <dgm:cxn modelId="{007A79BF-2CD0-EB4E-A23A-989CDA681A0B}" type="presParOf" srcId="{C40AE484-8F61-474D-AED3-B8D662F10F78}" destId="{4DA4161B-80D2-9346-80B6-E66B7C6D47B5}" srcOrd="4" destOrd="0" presId="urn:microsoft.com/office/officeart/2005/8/layout/vProcess5"/>
    <dgm:cxn modelId="{945BD4FD-19ED-434A-8FE3-E6D607A7BDAA}" type="presParOf" srcId="{C40AE484-8F61-474D-AED3-B8D662F10F78}" destId="{A0CBCEC0-2641-8E46-86E8-4700D60BE381}" srcOrd="5" destOrd="0" presId="urn:microsoft.com/office/officeart/2005/8/layout/vProcess5"/>
    <dgm:cxn modelId="{45CED112-0972-A641-A94B-195C101E85FC}" type="presParOf" srcId="{C40AE484-8F61-474D-AED3-B8D662F10F78}" destId="{C607C60C-8CA3-2E43-ABBE-E87CBF019998}" srcOrd="6" destOrd="0" presId="urn:microsoft.com/office/officeart/2005/8/layout/vProcess5"/>
    <dgm:cxn modelId="{2E09D39F-7E4E-EA4F-AB7A-FC543A067F91}" type="presParOf" srcId="{C40AE484-8F61-474D-AED3-B8D662F10F78}" destId="{C8D3374B-1F82-324A-84C5-F70A6FFD104D}" srcOrd="7" destOrd="0" presId="urn:microsoft.com/office/officeart/2005/8/layout/vProcess5"/>
    <dgm:cxn modelId="{825A048A-F6C2-2348-BB89-83ABCEFB7F06}" type="presParOf" srcId="{C40AE484-8F61-474D-AED3-B8D662F10F78}" destId="{703C3365-6A0C-934A-9B60-C976287276D1}" srcOrd="8" destOrd="0" presId="urn:microsoft.com/office/officeart/2005/8/layout/vProcess5"/>
    <dgm:cxn modelId="{6DA0CE6A-B767-2D45-BA5B-F329AE64406D}" type="presParOf" srcId="{C40AE484-8F61-474D-AED3-B8D662F10F78}" destId="{1A1819F8-EAB6-074A-9BFE-5C11C196D55B}" srcOrd="9" destOrd="0" presId="urn:microsoft.com/office/officeart/2005/8/layout/vProcess5"/>
    <dgm:cxn modelId="{BA8E5AC8-F2DF-2F45-B546-5A028447BF2D}" type="presParOf" srcId="{C40AE484-8F61-474D-AED3-B8D662F10F78}" destId="{22AAD8F4-1693-1D49-81FC-2C41FF95C03B}" srcOrd="10" destOrd="0" presId="urn:microsoft.com/office/officeart/2005/8/layout/vProcess5"/>
    <dgm:cxn modelId="{6F8A8B44-8699-FE4F-A9EB-BA3D4894F54B}" type="presParOf" srcId="{C40AE484-8F61-474D-AED3-B8D662F10F78}" destId="{6D16BA59-51E5-A24A-895D-B4982D42FF84}" srcOrd="11" destOrd="0" presId="urn:microsoft.com/office/officeart/2005/8/layout/vProcess5"/>
    <dgm:cxn modelId="{A5300522-8EBF-5D4A-8919-0DA5755E8D9B}" type="presParOf" srcId="{C40AE484-8F61-474D-AED3-B8D662F10F78}" destId="{A90F45E8-2059-0543-9E75-43CD6FF912FE}" srcOrd="12" destOrd="0" presId="urn:microsoft.com/office/officeart/2005/8/layout/vProcess5"/>
    <dgm:cxn modelId="{A1BC7543-3179-A14E-A1E5-A50906B77C69}" type="presParOf" srcId="{C40AE484-8F61-474D-AED3-B8D662F10F78}" destId="{E6A65E32-BAF7-0C44-AD24-987152C14B01}" srcOrd="13" destOrd="0" presId="urn:microsoft.com/office/officeart/2005/8/layout/vProcess5"/>
    <dgm:cxn modelId="{5AC6E15A-FE30-654E-9070-93E6463CBB40}" type="presParOf" srcId="{C40AE484-8F61-474D-AED3-B8D662F10F78}" destId="{D8E3559B-F0A7-644C-B10F-CD3AD7999532}"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3ADFF-C004-43D6-9CD5-A1B3CE2B9C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570F1D5-DE2F-4E9D-B079-D4D4889106B5}">
      <dgm:prSet/>
      <dgm:spPr/>
      <dgm:t>
        <a:bodyPr/>
        <a:lstStyle/>
        <a:p>
          <a:r>
            <a:rPr lang="en-US"/>
            <a:t>- Performance: Raspberry Pi</a:t>
          </a:r>
        </a:p>
      </dgm:t>
    </dgm:pt>
    <dgm:pt modelId="{D0919701-129C-4E1C-93F4-064207C9704B}" type="parTrans" cxnId="{115FCE2F-7F66-4EB5-8F2D-0D756F11D1C3}">
      <dgm:prSet/>
      <dgm:spPr/>
      <dgm:t>
        <a:bodyPr/>
        <a:lstStyle/>
        <a:p>
          <a:endParaRPr lang="en-US"/>
        </a:p>
      </dgm:t>
    </dgm:pt>
    <dgm:pt modelId="{79F97E62-EFDA-40BB-95AA-09502ADCBC42}" type="sibTrans" cxnId="{115FCE2F-7F66-4EB5-8F2D-0D756F11D1C3}">
      <dgm:prSet/>
      <dgm:spPr/>
      <dgm:t>
        <a:bodyPr/>
        <a:lstStyle/>
        <a:p>
          <a:endParaRPr lang="en-US"/>
        </a:p>
      </dgm:t>
    </dgm:pt>
    <dgm:pt modelId="{F148EDDC-0CA6-4CA2-ADCC-F7F0C5109CA9}">
      <dgm:prSet/>
      <dgm:spPr/>
      <dgm:t>
        <a:bodyPr/>
        <a:lstStyle/>
        <a:p>
          <a:r>
            <a:rPr lang="en-US"/>
            <a:t>- Power Consumption: Arduino</a:t>
          </a:r>
        </a:p>
      </dgm:t>
    </dgm:pt>
    <dgm:pt modelId="{93FE5FE4-9ED9-4B1A-86B1-4EDDAA7F2929}" type="parTrans" cxnId="{F30ABCA6-1942-438B-A9FD-B95A25B43679}">
      <dgm:prSet/>
      <dgm:spPr/>
      <dgm:t>
        <a:bodyPr/>
        <a:lstStyle/>
        <a:p>
          <a:endParaRPr lang="en-US"/>
        </a:p>
      </dgm:t>
    </dgm:pt>
    <dgm:pt modelId="{12326110-5CD3-47C5-B3E9-072482EB0CA6}" type="sibTrans" cxnId="{F30ABCA6-1942-438B-A9FD-B95A25B43679}">
      <dgm:prSet/>
      <dgm:spPr/>
      <dgm:t>
        <a:bodyPr/>
        <a:lstStyle/>
        <a:p>
          <a:endParaRPr lang="en-US"/>
        </a:p>
      </dgm:t>
    </dgm:pt>
    <dgm:pt modelId="{2080CECF-2D5C-4E1C-8847-E9900AC7A569}">
      <dgm:prSet/>
      <dgm:spPr/>
      <dgm:t>
        <a:bodyPr/>
        <a:lstStyle/>
        <a:p>
          <a:r>
            <a:rPr lang="en-US"/>
            <a:t>- GPIO: Arduino (analog pins!)</a:t>
          </a:r>
        </a:p>
      </dgm:t>
    </dgm:pt>
    <dgm:pt modelId="{F151F76B-91A4-492F-B6D3-D1216875A1EF}" type="parTrans" cxnId="{474C3329-4548-47F7-8E91-4D68888D0793}">
      <dgm:prSet/>
      <dgm:spPr/>
      <dgm:t>
        <a:bodyPr/>
        <a:lstStyle/>
        <a:p>
          <a:endParaRPr lang="en-US"/>
        </a:p>
      </dgm:t>
    </dgm:pt>
    <dgm:pt modelId="{1568683A-CC3A-4290-BCD7-02B23A3375A1}" type="sibTrans" cxnId="{474C3329-4548-47F7-8E91-4D68888D0793}">
      <dgm:prSet/>
      <dgm:spPr/>
      <dgm:t>
        <a:bodyPr/>
        <a:lstStyle/>
        <a:p>
          <a:endParaRPr lang="en-US"/>
        </a:p>
      </dgm:t>
    </dgm:pt>
    <dgm:pt modelId="{3D5CDA61-DD98-4FF5-91C7-4737F38D5503}">
      <dgm:prSet/>
      <dgm:spPr/>
      <dgm:t>
        <a:bodyPr/>
        <a:lstStyle/>
        <a:p>
          <a:r>
            <a:rPr lang="en-US"/>
            <a:t>- Cost: Arduino</a:t>
          </a:r>
        </a:p>
      </dgm:t>
    </dgm:pt>
    <dgm:pt modelId="{60173230-2016-405D-B927-C6556C9795DA}" type="parTrans" cxnId="{DC1B871E-A62E-4AB2-8F72-AA2729FA7123}">
      <dgm:prSet/>
      <dgm:spPr/>
      <dgm:t>
        <a:bodyPr/>
        <a:lstStyle/>
        <a:p>
          <a:endParaRPr lang="en-US"/>
        </a:p>
      </dgm:t>
    </dgm:pt>
    <dgm:pt modelId="{3A3DFC92-2F59-43CB-BDA6-D9745E4216E4}" type="sibTrans" cxnId="{DC1B871E-A62E-4AB2-8F72-AA2729FA7123}">
      <dgm:prSet/>
      <dgm:spPr/>
      <dgm:t>
        <a:bodyPr/>
        <a:lstStyle/>
        <a:p>
          <a:endParaRPr lang="en-US"/>
        </a:p>
      </dgm:t>
    </dgm:pt>
    <dgm:pt modelId="{8AB4FB01-D7FD-4C2C-ADD6-2FC61E62DF50}">
      <dgm:prSet/>
      <dgm:spPr/>
      <dgm:t>
        <a:bodyPr/>
        <a:lstStyle/>
        <a:p>
          <a:r>
            <a:rPr lang="en-US"/>
            <a:t>- Programming language support: Raspberry Pi</a:t>
          </a:r>
        </a:p>
      </dgm:t>
    </dgm:pt>
    <dgm:pt modelId="{CE4EF0C7-F7AD-44B1-B775-10A2464ECEB2}" type="parTrans" cxnId="{2CC81B27-35F8-4F31-9B1E-5F18CC963FEB}">
      <dgm:prSet/>
      <dgm:spPr/>
      <dgm:t>
        <a:bodyPr/>
        <a:lstStyle/>
        <a:p>
          <a:endParaRPr lang="en-US"/>
        </a:p>
      </dgm:t>
    </dgm:pt>
    <dgm:pt modelId="{F7E3B262-2E71-46AB-8318-CA22669A8044}" type="sibTrans" cxnId="{2CC81B27-35F8-4F31-9B1E-5F18CC963FEB}">
      <dgm:prSet/>
      <dgm:spPr/>
      <dgm:t>
        <a:bodyPr/>
        <a:lstStyle/>
        <a:p>
          <a:endParaRPr lang="en-US"/>
        </a:p>
      </dgm:t>
    </dgm:pt>
    <dgm:pt modelId="{ED3B171C-DF9F-4FD7-9BB3-DB8312D03163}">
      <dgm:prSet/>
      <dgm:spPr/>
      <dgm:t>
        <a:bodyPr/>
        <a:lstStyle/>
        <a:p>
          <a:r>
            <a:rPr lang="en-US"/>
            <a:t>- Functionality: Raspberry Pi</a:t>
          </a:r>
        </a:p>
      </dgm:t>
    </dgm:pt>
    <dgm:pt modelId="{CB59FD13-EFC1-4E8D-82C1-690EA8D310FF}" type="parTrans" cxnId="{73E345B5-7E7F-4B6B-89AE-14431C358B6E}">
      <dgm:prSet/>
      <dgm:spPr/>
      <dgm:t>
        <a:bodyPr/>
        <a:lstStyle/>
        <a:p>
          <a:endParaRPr lang="en-US"/>
        </a:p>
      </dgm:t>
    </dgm:pt>
    <dgm:pt modelId="{2E78B11A-68D3-4BEB-B355-5965EC49D9D0}" type="sibTrans" cxnId="{73E345B5-7E7F-4B6B-89AE-14431C358B6E}">
      <dgm:prSet/>
      <dgm:spPr/>
      <dgm:t>
        <a:bodyPr/>
        <a:lstStyle/>
        <a:p>
          <a:endParaRPr lang="en-US"/>
        </a:p>
      </dgm:t>
    </dgm:pt>
    <dgm:pt modelId="{796B1AB7-7F6A-2347-A718-ED1729ADC953}" type="pres">
      <dgm:prSet presAssocID="{5293ADFF-C004-43D6-9CD5-A1B3CE2B9C3B}" presName="linear" presStyleCnt="0">
        <dgm:presLayoutVars>
          <dgm:animLvl val="lvl"/>
          <dgm:resizeHandles val="exact"/>
        </dgm:presLayoutVars>
      </dgm:prSet>
      <dgm:spPr/>
    </dgm:pt>
    <dgm:pt modelId="{50802039-AC0C-4941-BDB4-520E7E26A4B1}" type="pres">
      <dgm:prSet presAssocID="{D570F1D5-DE2F-4E9D-B079-D4D4889106B5}" presName="parentText" presStyleLbl="node1" presStyleIdx="0" presStyleCnt="6">
        <dgm:presLayoutVars>
          <dgm:chMax val="0"/>
          <dgm:bulletEnabled val="1"/>
        </dgm:presLayoutVars>
      </dgm:prSet>
      <dgm:spPr/>
    </dgm:pt>
    <dgm:pt modelId="{0C4BCD3E-053D-D848-A955-F6C06E81B8F7}" type="pres">
      <dgm:prSet presAssocID="{79F97E62-EFDA-40BB-95AA-09502ADCBC42}" presName="spacer" presStyleCnt="0"/>
      <dgm:spPr/>
    </dgm:pt>
    <dgm:pt modelId="{C38D4686-B600-F746-A978-E6C2ADF25110}" type="pres">
      <dgm:prSet presAssocID="{F148EDDC-0CA6-4CA2-ADCC-F7F0C5109CA9}" presName="parentText" presStyleLbl="node1" presStyleIdx="1" presStyleCnt="6">
        <dgm:presLayoutVars>
          <dgm:chMax val="0"/>
          <dgm:bulletEnabled val="1"/>
        </dgm:presLayoutVars>
      </dgm:prSet>
      <dgm:spPr/>
    </dgm:pt>
    <dgm:pt modelId="{F611409A-53A2-5F44-954F-38135DB116F2}" type="pres">
      <dgm:prSet presAssocID="{12326110-5CD3-47C5-B3E9-072482EB0CA6}" presName="spacer" presStyleCnt="0"/>
      <dgm:spPr/>
    </dgm:pt>
    <dgm:pt modelId="{7A59E838-2347-5040-9FC2-D9E16C56DF1C}" type="pres">
      <dgm:prSet presAssocID="{2080CECF-2D5C-4E1C-8847-E9900AC7A569}" presName="parentText" presStyleLbl="node1" presStyleIdx="2" presStyleCnt="6">
        <dgm:presLayoutVars>
          <dgm:chMax val="0"/>
          <dgm:bulletEnabled val="1"/>
        </dgm:presLayoutVars>
      </dgm:prSet>
      <dgm:spPr/>
    </dgm:pt>
    <dgm:pt modelId="{2F139D38-8196-A840-89CE-86B5F05548F0}" type="pres">
      <dgm:prSet presAssocID="{1568683A-CC3A-4290-BCD7-02B23A3375A1}" presName="spacer" presStyleCnt="0"/>
      <dgm:spPr/>
    </dgm:pt>
    <dgm:pt modelId="{81F20998-BE59-BC47-82AA-A156007CC1B1}" type="pres">
      <dgm:prSet presAssocID="{3D5CDA61-DD98-4FF5-91C7-4737F38D5503}" presName="parentText" presStyleLbl="node1" presStyleIdx="3" presStyleCnt="6">
        <dgm:presLayoutVars>
          <dgm:chMax val="0"/>
          <dgm:bulletEnabled val="1"/>
        </dgm:presLayoutVars>
      </dgm:prSet>
      <dgm:spPr/>
    </dgm:pt>
    <dgm:pt modelId="{5DA612FE-366D-2840-A30D-202F42C7B1F9}" type="pres">
      <dgm:prSet presAssocID="{3A3DFC92-2F59-43CB-BDA6-D9745E4216E4}" presName="spacer" presStyleCnt="0"/>
      <dgm:spPr/>
    </dgm:pt>
    <dgm:pt modelId="{9862AA9D-4DD2-7643-B0FD-1CEDDD52FD24}" type="pres">
      <dgm:prSet presAssocID="{8AB4FB01-D7FD-4C2C-ADD6-2FC61E62DF50}" presName="parentText" presStyleLbl="node1" presStyleIdx="4" presStyleCnt="6">
        <dgm:presLayoutVars>
          <dgm:chMax val="0"/>
          <dgm:bulletEnabled val="1"/>
        </dgm:presLayoutVars>
      </dgm:prSet>
      <dgm:spPr/>
    </dgm:pt>
    <dgm:pt modelId="{4D573FF4-C6F0-4E4B-A00F-AE1A4403FB74}" type="pres">
      <dgm:prSet presAssocID="{F7E3B262-2E71-46AB-8318-CA22669A8044}" presName="spacer" presStyleCnt="0"/>
      <dgm:spPr/>
    </dgm:pt>
    <dgm:pt modelId="{44A04DF9-A507-524F-B732-255FADB85354}" type="pres">
      <dgm:prSet presAssocID="{ED3B171C-DF9F-4FD7-9BB3-DB8312D03163}" presName="parentText" presStyleLbl="node1" presStyleIdx="5" presStyleCnt="6">
        <dgm:presLayoutVars>
          <dgm:chMax val="0"/>
          <dgm:bulletEnabled val="1"/>
        </dgm:presLayoutVars>
      </dgm:prSet>
      <dgm:spPr/>
    </dgm:pt>
  </dgm:ptLst>
  <dgm:cxnLst>
    <dgm:cxn modelId="{E82D1C14-B96B-EA48-AF4A-150991F51AC7}" type="presOf" srcId="{3D5CDA61-DD98-4FF5-91C7-4737F38D5503}" destId="{81F20998-BE59-BC47-82AA-A156007CC1B1}" srcOrd="0" destOrd="0" presId="urn:microsoft.com/office/officeart/2005/8/layout/vList2"/>
    <dgm:cxn modelId="{DC1B871E-A62E-4AB2-8F72-AA2729FA7123}" srcId="{5293ADFF-C004-43D6-9CD5-A1B3CE2B9C3B}" destId="{3D5CDA61-DD98-4FF5-91C7-4737F38D5503}" srcOrd="3" destOrd="0" parTransId="{60173230-2016-405D-B927-C6556C9795DA}" sibTransId="{3A3DFC92-2F59-43CB-BDA6-D9745E4216E4}"/>
    <dgm:cxn modelId="{2CC81B27-35F8-4F31-9B1E-5F18CC963FEB}" srcId="{5293ADFF-C004-43D6-9CD5-A1B3CE2B9C3B}" destId="{8AB4FB01-D7FD-4C2C-ADD6-2FC61E62DF50}" srcOrd="4" destOrd="0" parTransId="{CE4EF0C7-F7AD-44B1-B775-10A2464ECEB2}" sibTransId="{F7E3B262-2E71-46AB-8318-CA22669A8044}"/>
    <dgm:cxn modelId="{474C3329-4548-47F7-8E91-4D68888D0793}" srcId="{5293ADFF-C004-43D6-9CD5-A1B3CE2B9C3B}" destId="{2080CECF-2D5C-4E1C-8847-E9900AC7A569}" srcOrd="2" destOrd="0" parTransId="{F151F76B-91A4-492F-B6D3-D1216875A1EF}" sibTransId="{1568683A-CC3A-4290-BCD7-02B23A3375A1}"/>
    <dgm:cxn modelId="{859DF32A-593A-8F4E-AA44-1BC05B7A20C3}" type="presOf" srcId="{D570F1D5-DE2F-4E9D-B079-D4D4889106B5}" destId="{50802039-AC0C-4941-BDB4-520E7E26A4B1}" srcOrd="0" destOrd="0" presId="urn:microsoft.com/office/officeart/2005/8/layout/vList2"/>
    <dgm:cxn modelId="{115FCE2F-7F66-4EB5-8F2D-0D756F11D1C3}" srcId="{5293ADFF-C004-43D6-9CD5-A1B3CE2B9C3B}" destId="{D570F1D5-DE2F-4E9D-B079-D4D4889106B5}" srcOrd="0" destOrd="0" parTransId="{D0919701-129C-4E1C-93F4-064207C9704B}" sibTransId="{79F97E62-EFDA-40BB-95AA-09502ADCBC42}"/>
    <dgm:cxn modelId="{946C3691-15F6-B044-B72B-09F0A865203D}" type="presOf" srcId="{F148EDDC-0CA6-4CA2-ADCC-F7F0C5109CA9}" destId="{C38D4686-B600-F746-A978-E6C2ADF25110}" srcOrd="0" destOrd="0" presId="urn:microsoft.com/office/officeart/2005/8/layout/vList2"/>
    <dgm:cxn modelId="{F30ABCA6-1942-438B-A9FD-B95A25B43679}" srcId="{5293ADFF-C004-43D6-9CD5-A1B3CE2B9C3B}" destId="{F148EDDC-0CA6-4CA2-ADCC-F7F0C5109CA9}" srcOrd="1" destOrd="0" parTransId="{93FE5FE4-9ED9-4B1A-86B1-4EDDAA7F2929}" sibTransId="{12326110-5CD3-47C5-B3E9-072482EB0CA6}"/>
    <dgm:cxn modelId="{BB9DF0A6-53C9-4941-B342-39303A115CEA}" type="presOf" srcId="{5293ADFF-C004-43D6-9CD5-A1B3CE2B9C3B}" destId="{796B1AB7-7F6A-2347-A718-ED1729ADC953}" srcOrd="0" destOrd="0" presId="urn:microsoft.com/office/officeart/2005/8/layout/vList2"/>
    <dgm:cxn modelId="{73E345B5-7E7F-4B6B-89AE-14431C358B6E}" srcId="{5293ADFF-C004-43D6-9CD5-A1B3CE2B9C3B}" destId="{ED3B171C-DF9F-4FD7-9BB3-DB8312D03163}" srcOrd="5" destOrd="0" parTransId="{CB59FD13-EFC1-4E8D-82C1-690EA8D310FF}" sibTransId="{2E78B11A-68D3-4BEB-B355-5965EC49D9D0}"/>
    <dgm:cxn modelId="{CFF99EC7-497E-D643-A87E-60D025BF1692}" type="presOf" srcId="{8AB4FB01-D7FD-4C2C-ADD6-2FC61E62DF50}" destId="{9862AA9D-4DD2-7643-B0FD-1CEDDD52FD24}" srcOrd="0" destOrd="0" presId="urn:microsoft.com/office/officeart/2005/8/layout/vList2"/>
    <dgm:cxn modelId="{EE801FCC-14A3-C24A-83AE-37DE5637AB00}" type="presOf" srcId="{ED3B171C-DF9F-4FD7-9BB3-DB8312D03163}" destId="{44A04DF9-A507-524F-B732-255FADB85354}" srcOrd="0" destOrd="0" presId="urn:microsoft.com/office/officeart/2005/8/layout/vList2"/>
    <dgm:cxn modelId="{5D4188E0-237B-AD4C-9889-16B6F0C864C1}" type="presOf" srcId="{2080CECF-2D5C-4E1C-8847-E9900AC7A569}" destId="{7A59E838-2347-5040-9FC2-D9E16C56DF1C}" srcOrd="0" destOrd="0" presId="urn:microsoft.com/office/officeart/2005/8/layout/vList2"/>
    <dgm:cxn modelId="{15B783DA-C6CA-8740-9D67-DF7262E09157}" type="presParOf" srcId="{796B1AB7-7F6A-2347-A718-ED1729ADC953}" destId="{50802039-AC0C-4941-BDB4-520E7E26A4B1}" srcOrd="0" destOrd="0" presId="urn:microsoft.com/office/officeart/2005/8/layout/vList2"/>
    <dgm:cxn modelId="{D14C1F91-EE5B-9E4F-94B5-AA66ABA509D8}" type="presParOf" srcId="{796B1AB7-7F6A-2347-A718-ED1729ADC953}" destId="{0C4BCD3E-053D-D848-A955-F6C06E81B8F7}" srcOrd="1" destOrd="0" presId="urn:microsoft.com/office/officeart/2005/8/layout/vList2"/>
    <dgm:cxn modelId="{DBC8CD27-991D-5C4B-9463-1DD895708A7C}" type="presParOf" srcId="{796B1AB7-7F6A-2347-A718-ED1729ADC953}" destId="{C38D4686-B600-F746-A978-E6C2ADF25110}" srcOrd="2" destOrd="0" presId="urn:microsoft.com/office/officeart/2005/8/layout/vList2"/>
    <dgm:cxn modelId="{9AA83A94-2DC5-A34C-9775-9180181EDBA2}" type="presParOf" srcId="{796B1AB7-7F6A-2347-A718-ED1729ADC953}" destId="{F611409A-53A2-5F44-954F-38135DB116F2}" srcOrd="3" destOrd="0" presId="urn:microsoft.com/office/officeart/2005/8/layout/vList2"/>
    <dgm:cxn modelId="{48BC15D0-FB12-F346-9551-574E1DE1420B}" type="presParOf" srcId="{796B1AB7-7F6A-2347-A718-ED1729ADC953}" destId="{7A59E838-2347-5040-9FC2-D9E16C56DF1C}" srcOrd="4" destOrd="0" presId="urn:microsoft.com/office/officeart/2005/8/layout/vList2"/>
    <dgm:cxn modelId="{E5E4E4C1-57FD-A744-8EC5-E30957B72052}" type="presParOf" srcId="{796B1AB7-7F6A-2347-A718-ED1729ADC953}" destId="{2F139D38-8196-A840-89CE-86B5F05548F0}" srcOrd="5" destOrd="0" presId="urn:microsoft.com/office/officeart/2005/8/layout/vList2"/>
    <dgm:cxn modelId="{F457EE9E-84A1-D845-BA79-5C043468D034}" type="presParOf" srcId="{796B1AB7-7F6A-2347-A718-ED1729ADC953}" destId="{81F20998-BE59-BC47-82AA-A156007CC1B1}" srcOrd="6" destOrd="0" presId="urn:microsoft.com/office/officeart/2005/8/layout/vList2"/>
    <dgm:cxn modelId="{73CA86F8-1E9B-FC46-988E-E5D3910B744C}" type="presParOf" srcId="{796B1AB7-7F6A-2347-A718-ED1729ADC953}" destId="{5DA612FE-366D-2840-A30D-202F42C7B1F9}" srcOrd="7" destOrd="0" presId="urn:microsoft.com/office/officeart/2005/8/layout/vList2"/>
    <dgm:cxn modelId="{50D034AE-A2F1-C048-BF5F-AEAD571937B3}" type="presParOf" srcId="{796B1AB7-7F6A-2347-A718-ED1729ADC953}" destId="{9862AA9D-4DD2-7643-B0FD-1CEDDD52FD24}" srcOrd="8" destOrd="0" presId="urn:microsoft.com/office/officeart/2005/8/layout/vList2"/>
    <dgm:cxn modelId="{6B2EB2AB-837B-EA46-8CDC-1E5AB7CEB5FF}" type="presParOf" srcId="{796B1AB7-7F6A-2347-A718-ED1729ADC953}" destId="{4D573FF4-C6F0-4E4B-A00F-AE1A4403FB74}" srcOrd="9" destOrd="0" presId="urn:microsoft.com/office/officeart/2005/8/layout/vList2"/>
    <dgm:cxn modelId="{6357277E-1B84-7E4C-99BF-C9B8FF3B9990}" type="presParOf" srcId="{796B1AB7-7F6A-2347-A718-ED1729ADC953}" destId="{44A04DF9-A507-524F-B732-255FADB8535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7C7E72-59C3-4677-9EFD-08C13391F1A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A11E648-FCFA-4572-B1B8-6D843CE7629C}">
      <dgm:prSet/>
      <dgm:spPr/>
      <dgm:t>
        <a:bodyPr/>
        <a:lstStyle/>
        <a:p>
          <a:r>
            <a:rPr lang="en-US"/>
            <a:t>Sketch – A program that runs on the board</a:t>
          </a:r>
        </a:p>
      </dgm:t>
    </dgm:pt>
    <dgm:pt modelId="{83D34EE1-F3A3-4EBA-BB0C-F8A37DFAC94D}" type="parTrans" cxnId="{E57B4AFF-A0B3-403D-9134-3A6AF9ECC827}">
      <dgm:prSet/>
      <dgm:spPr/>
      <dgm:t>
        <a:bodyPr/>
        <a:lstStyle/>
        <a:p>
          <a:endParaRPr lang="en-US"/>
        </a:p>
      </dgm:t>
    </dgm:pt>
    <dgm:pt modelId="{04A290E5-9DBA-499C-A720-20F2F43123D3}" type="sibTrans" cxnId="{E57B4AFF-A0B3-403D-9134-3A6AF9ECC827}">
      <dgm:prSet/>
      <dgm:spPr/>
      <dgm:t>
        <a:bodyPr/>
        <a:lstStyle/>
        <a:p>
          <a:endParaRPr lang="en-US"/>
        </a:p>
      </dgm:t>
    </dgm:pt>
    <dgm:pt modelId="{ED3796A2-DA10-4D97-99B7-3DC05114FA95}">
      <dgm:prSet/>
      <dgm:spPr/>
      <dgm:t>
        <a:bodyPr/>
        <a:lstStyle/>
        <a:p>
          <a:r>
            <a:rPr lang="en-US"/>
            <a:t>Pin – A port that is connected to an input/output channel.</a:t>
          </a:r>
        </a:p>
      </dgm:t>
    </dgm:pt>
    <dgm:pt modelId="{7426FDAA-9A69-4DA0-AED4-858E63F35154}" type="parTrans" cxnId="{9B5F315B-AE78-4BAF-B282-91C5739E7754}">
      <dgm:prSet/>
      <dgm:spPr/>
      <dgm:t>
        <a:bodyPr/>
        <a:lstStyle/>
        <a:p>
          <a:endParaRPr lang="en-US"/>
        </a:p>
      </dgm:t>
    </dgm:pt>
    <dgm:pt modelId="{548A3F27-7661-424F-9472-5191F6C71D10}" type="sibTrans" cxnId="{9B5F315B-AE78-4BAF-B282-91C5739E7754}">
      <dgm:prSet/>
      <dgm:spPr/>
      <dgm:t>
        <a:bodyPr/>
        <a:lstStyle/>
        <a:p>
          <a:endParaRPr lang="en-US"/>
        </a:p>
      </dgm:t>
    </dgm:pt>
    <dgm:pt modelId="{7362BCB2-DCB6-4507-9618-34EE5748E567}">
      <dgm:prSet/>
      <dgm:spPr/>
      <dgm:t>
        <a:bodyPr/>
        <a:lstStyle/>
        <a:p>
          <a:r>
            <a:rPr lang="en-US" b="1"/>
            <a:t>Digital</a:t>
          </a:r>
          <a:r>
            <a:rPr lang="en-US"/>
            <a:t> – 1 (HIGH) or 0 (LOW)</a:t>
          </a:r>
        </a:p>
      </dgm:t>
    </dgm:pt>
    <dgm:pt modelId="{F8D31296-99AD-42EA-A50D-DB554AE66F75}" type="parTrans" cxnId="{7A0A742E-E3C8-4D82-AB5B-B2057F867120}">
      <dgm:prSet/>
      <dgm:spPr/>
      <dgm:t>
        <a:bodyPr/>
        <a:lstStyle/>
        <a:p>
          <a:endParaRPr lang="en-US"/>
        </a:p>
      </dgm:t>
    </dgm:pt>
    <dgm:pt modelId="{966CB140-C50F-4E8B-818C-7ACB30B0A49F}" type="sibTrans" cxnId="{7A0A742E-E3C8-4D82-AB5B-B2057F867120}">
      <dgm:prSet/>
      <dgm:spPr/>
      <dgm:t>
        <a:bodyPr/>
        <a:lstStyle/>
        <a:p>
          <a:endParaRPr lang="en-US"/>
        </a:p>
      </dgm:t>
    </dgm:pt>
    <dgm:pt modelId="{2A81F9E9-5325-454D-A52E-F7C57910686F}">
      <dgm:prSet/>
      <dgm:spPr/>
      <dgm:t>
        <a:bodyPr/>
        <a:lstStyle/>
        <a:p>
          <a:r>
            <a:rPr lang="en-US" b="1"/>
            <a:t>Analog</a:t>
          </a:r>
          <a:r>
            <a:rPr lang="en-US"/>
            <a:t> -  0 - 255</a:t>
          </a:r>
        </a:p>
      </dgm:t>
    </dgm:pt>
    <dgm:pt modelId="{7E589274-B7A1-4584-9599-33EC93A3A431}" type="parTrans" cxnId="{D40F1EC1-B7AE-42A4-86BF-10B2365E6627}">
      <dgm:prSet/>
      <dgm:spPr/>
      <dgm:t>
        <a:bodyPr/>
        <a:lstStyle/>
        <a:p>
          <a:endParaRPr lang="en-US"/>
        </a:p>
      </dgm:t>
    </dgm:pt>
    <dgm:pt modelId="{6214FF64-276A-490C-9358-3A744B701BE2}" type="sibTrans" cxnId="{D40F1EC1-B7AE-42A4-86BF-10B2365E6627}">
      <dgm:prSet/>
      <dgm:spPr/>
      <dgm:t>
        <a:bodyPr/>
        <a:lstStyle/>
        <a:p>
          <a:endParaRPr lang="en-US"/>
        </a:p>
      </dgm:t>
    </dgm:pt>
    <dgm:pt modelId="{B12432C7-209D-D34F-94C9-419127AF9BD0}" type="pres">
      <dgm:prSet presAssocID="{587C7E72-59C3-4677-9EFD-08C13391F1AF}" presName="hierChild1" presStyleCnt="0">
        <dgm:presLayoutVars>
          <dgm:chPref val="1"/>
          <dgm:dir/>
          <dgm:animOne val="branch"/>
          <dgm:animLvl val="lvl"/>
          <dgm:resizeHandles/>
        </dgm:presLayoutVars>
      </dgm:prSet>
      <dgm:spPr/>
    </dgm:pt>
    <dgm:pt modelId="{BB157196-3FD0-194B-9441-CC87D5F91510}" type="pres">
      <dgm:prSet presAssocID="{4A11E648-FCFA-4572-B1B8-6D843CE7629C}" presName="hierRoot1" presStyleCnt="0"/>
      <dgm:spPr/>
    </dgm:pt>
    <dgm:pt modelId="{33844F1F-7499-C046-BF81-7D1085A8D831}" type="pres">
      <dgm:prSet presAssocID="{4A11E648-FCFA-4572-B1B8-6D843CE7629C}" presName="composite" presStyleCnt="0"/>
      <dgm:spPr/>
    </dgm:pt>
    <dgm:pt modelId="{5392FE8E-14BA-C243-8E6A-C1A7D6DCF413}" type="pres">
      <dgm:prSet presAssocID="{4A11E648-FCFA-4572-B1B8-6D843CE7629C}" presName="background" presStyleLbl="node0" presStyleIdx="0" presStyleCnt="2"/>
      <dgm:spPr/>
    </dgm:pt>
    <dgm:pt modelId="{31501B5A-E6F8-FE4C-992F-833163D66F56}" type="pres">
      <dgm:prSet presAssocID="{4A11E648-FCFA-4572-B1B8-6D843CE7629C}" presName="text" presStyleLbl="fgAcc0" presStyleIdx="0" presStyleCnt="2">
        <dgm:presLayoutVars>
          <dgm:chPref val="3"/>
        </dgm:presLayoutVars>
      </dgm:prSet>
      <dgm:spPr/>
    </dgm:pt>
    <dgm:pt modelId="{AFE77A4D-D34D-EF43-BAA1-35336465AD13}" type="pres">
      <dgm:prSet presAssocID="{4A11E648-FCFA-4572-B1B8-6D843CE7629C}" presName="hierChild2" presStyleCnt="0"/>
      <dgm:spPr/>
    </dgm:pt>
    <dgm:pt modelId="{AC2D2C23-7ABB-7C44-B247-4EF18E504CEB}" type="pres">
      <dgm:prSet presAssocID="{ED3796A2-DA10-4D97-99B7-3DC05114FA95}" presName="hierRoot1" presStyleCnt="0"/>
      <dgm:spPr/>
    </dgm:pt>
    <dgm:pt modelId="{9C6E5775-7700-D643-93A5-935B495ABE1E}" type="pres">
      <dgm:prSet presAssocID="{ED3796A2-DA10-4D97-99B7-3DC05114FA95}" presName="composite" presStyleCnt="0"/>
      <dgm:spPr/>
    </dgm:pt>
    <dgm:pt modelId="{C4C270F8-9D01-A640-ABE7-6A49CC41880B}" type="pres">
      <dgm:prSet presAssocID="{ED3796A2-DA10-4D97-99B7-3DC05114FA95}" presName="background" presStyleLbl="node0" presStyleIdx="1" presStyleCnt="2"/>
      <dgm:spPr/>
    </dgm:pt>
    <dgm:pt modelId="{12A5D1C7-49E6-D147-9B57-0ACCC23F91BF}" type="pres">
      <dgm:prSet presAssocID="{ED3796A2-DA10-4D97-99B7-3DC05114FA95}" presName="text" presStyleLbl="fgAcc0" presStyleIdx="1" presStyleCnt="2">
        <dgm:presLayoutVars>
          <dgm:chPref val="3"/>
        </dgm:presLayoutVars>
      </dgm:prSet>
      <dgm:spPr/>
    </dgm:pt>
    <dgm:pt modelId="{6F2498F6-BF24-9641-932E-810C9E17F5C6}" type="pres">
      <dgm:prSet presAssocID="{ED3796A2-DA10-4D97-99B7-3DC05114FA95}" presName="hierChild2" presStyleCnt="0"/>
      <dgm:spPr/>
    </dgm:pt>
    <dgm:pt modelId="{A4CBDB9C-347E-1345-A1F5-C14FF229ECCD}" type="pres">
      <dgm:prSet presAssocID="{F8D31296-99AD-42EA-A50D-DB554AE66F75}" presName="Name10" presStyleLbl="parChTrans1D2" presStyleIdx="0" presStyleCnt="2"/>
      <dgm:spPr/>
    </dgm:pt>
    <dgm:pt modelId="{0EBC0FB2-6A32-7C46-A59F-6B0F925E9D34}" type="pres">
      <dgm:prSet presAssocID="{7362BCB2-DCB6-4507-9618-34EE5748E567}" presName="hierRoot2" presStyleCnt="0"/>
      <dgm:spPr/>
    </dgm:pt>
    <dgm:pt modelId="{8ED887C2-99C6-DD43-ACEC-93304E21BF7E}" type="pres">
      <dgm:prSet presAssocID="{7362BCB2-DCB6-4507-9618-34EE5748E567}" presName="composite2" presStyleCnt="0"/>
      <dgm:spPr/>
    </dgm:pt>
    <dgm:pt modelId="{78C8D859-02CF-DC43-B20E-8F21FB37996F}" type="pres">
      <dgm:prSet presAssocID="{7362BCB2-DCB6-4507-9618-34EE5748E567}" presName="background2" presStyleLbl="node2" presStyleIdx="0" presStyleCnt="2"/>
      <dgm:spPr/>
    </dgm:pt>
    <dgm:pt modelId="{074DF046-1CAE-984E-9A92-E81F536E2B1D}" type="pres">
      <dgm:prSet presAssocID="{7362BCB2-DCB6-4507-9618-34EE5748E567}" presName="text2" presStyleLbl="fgAcc2" presStyleIdx="0" presStyleCnt="2">
        <dgm:presLayoutVars>
          <dgm:chPref val="3"/>
        </dgm:presLayoutVars>
      </dgm:prSet>
      <dgm:spPr/>
    </dgm:pt>
    <dgm:pt modelId="{2F756F8B-CE3E-E740-BAAC-6675F62E31C3}" type="pres">
      <dgm:prSet presAssocID="{7362BCB2-DCB6-4507-9618-34EE5748E567}" presName="hierChild3" presStyleCnt="0"/>
      <dgm:spPr/>
    </dgm:pt>
    <dgm:pt modelId="{61BC2E4C-FCF1-774E-A2FE-BE1F248ABC0E}" type="pres">
      <dgm:prSet presAssocID="{7E589274-B7A1-4584-9599-33EC93A3A431}" presName="Name10" presStyleLbl="parChTrans1D2" presStyleIdx="1" presStyleCnt="2"/>
      <dgm:spPr/>
    </dgm:pt>
    <dgm:pt modelId="{66237DE6-2B2D-2949-A7D4-19584EAC2014}" type="pres">
      <dgm:prSet presAssocID="{2A81F9E9-5325-454D-A52E-F7C57910686F}" presName="hierRoot2" presStyleCnt="0"/>
      <dgm:spPr/>
    </dgm:pt>
    <dgm:pt modelId="{AC804E40-EF88-AA4E-8924-9A6C71920460}" type="pres">
      <dgm:prSet presAssocID="{2A81F9E9-5325-454D-A52E-F7C57910686F}" presName="composite2" presStyleCnt="0"/>
      <dgm:spPr/>
    </dgm:pt>
    <dgm:pt modelId="{906905DA-AFE3-4842-A138-EF2A42C5E505}" type="pres">
      <dgm:prSet presAssocID="{2A81F9E9-5325-454D-A52E-F7C57910686F}" presName="background2" presStyleLbl="node2" presStyleIdx="1" presStyleCnt="2"/>
      <dgm:spPr/>
    </dgm:pt>
    <dgm:pt modelId="{C67E3834-E47B-B349-9FC0-E99C563B5EDB}" type="pres">
      <dgm:prSet presAssocID="{2A81F9E9-5325-454D-A52E-F7C57910686F}" presName="text2" presStyleLbl="fgAcc2" presStyleIdx="1" presStyleCnt="2">
        <dgm:presLayoutVars>
          <dgm:chPref val="3"/>
        </dgm:presLayoutVars>
      </dgm:prSet>
      <dgm:spPr/>
    </dgm:pt>
    <dgm:pt modelId="{06815809-5BE1-6A4D-8B12-5BED01032671}" type="pres">
      <dgm:prSet presAssocID="{2A81F9E9-5325-454D-A52E-F7C57910686F}" presName="hierChild3" presStyleCnt="0"/>
      <dgm:spPr/>
    </dgm:pt>
  </dgm:ptLst>
  <dgm:cxnLst>
    <dgm:cxn modelId="{7A0A742E-E3C8-4D82-AB5B-B2057F867120}" srcId="{ED3796A2-DA10-4D97-99B7-3DC05114FA95}" destId="{7362BCB2-DCB6-4507-9618-34EE5748E567}" srcOrd="0" destOrd="0" parTransId="{F8D31296-99AD-42EA-A50D-DB554AE66F75}" sibTransId="{966CB140-C50F-4E8B-818C-7ACB30B0A49F}"/>
    <dgm:cxn modelId="{3A41963E-DB99-FB47-B31F-EFF04A8F10F4}" type="presOf" srcId="{ED3796A2-DA10-4D97-99B7-3DC05114FA95}" destId="{12A5D1C7-49E6-D147-9B57-0ACCC23F91BF}" srcOrd="0" destOrd="0" presId="urn:microsoft.com/office/officeart/2005/8/layout/hierarchy1"/>
    <dgm:cxn modelId="{96295E52-9628-7146-931F-28E13FD28CB0}" type="presOf" srcId="{F8D31296-99AD-42EA-A50D-DB554AE66F75}" destId="{A4CBDB9C-347E-1345-A1F5-C14FF229ECCD}" srcOrd="0" destOrd="0" presId="urn:microsoft.com/office/officeart/2005/8/layout/hierarchy1"/>
    <dgm:cxn modelId="{5BB84055-6097-EB4B-A7C0-453D58537F2C}" type="presOf" srcId="{4A11E648-FCFA-4572-B1B8-6D843CE7629C}" destId="{31501B5A-E6F8-FE4C-992F-833163D66F56}" srcOrd="0" destOrd="0" presId="urn:microsoft.com/office/officeart/2005/8/layout/hierarchy1"/>
    <dgm:cxn modelId="{9B5F315B-AE78-4BAF-B282-91C5739E7754}" srcId="{587C7E72-59C3-4677-9EFD-08C13391F1AF}" destId="{ED3796A2-DA10-4D97-99B7-3DC05114FA95}" srcOrd="1" destOrd="0" parTransId="{7426FDAA-9A69-4DA0-AED4-858E63F35154}" sibTransId="{548A3F27-7661-424F-9472-5191F6C71D10}"/>
    <dgm:cxn modelId="{977B838E-1719-924B-914B-9D98F3E4A454}" type="presOf" srcId="{587C7E72-59C3-4677-9EFD-08C13391F1AF}" destId="{B12432C7-209D-D34F-94C9-419127AF9BD0}" srcOrd="0" destOrd="0" presId="urn:microsoft.com/office/officeart/2005/8/layout/hierarchy1"/>
    <dgm:cxn modelId="{02A617A0-28D8-FB4E-A386-8C4A21ED57E9}" type="presOf" srcId="{2A81F9E9-5325-454D-A52E-F7C57910686F}" destId="{C67E3834-E47B-B349-9FC0-E99C563B5EDB}" srcOrd="0" destOrd="0" presId="urn:microsoft.com/office/officeart/2005/8/layout/hierarchy1"/>
    <dgm:cxn modelId="{D40F1EC1-B7AE-42A4-86BF-10B2365E6627}" srcId="{ED3796A2-DA10-4D97-99B7-3DC05114FA95}" destId="{2A81F9E9-5325-454D-A52E-F7C57910686F}" srcOrd="1" destOrd="0" parTransId="{7E589274-B7A1-4584-9599-33EC93A3A431}" sibTransId="{6214FF64-276A-490C-9358-3A744B701BE2}"/>
    <dgm:cxn modelId="{0EA374CC-4474-0F4F-8C7C-AE77D34B3C63}" type="presOf" srcId="{7362BCB2-DCB6-4507-9618-34EE5748E567}" destId="{074DF046-1CAE-984E-9A92-E81F536E2B1D}" srcOrd="0" destOrd="0" presId="urn:microsoft.com/office/officeart/2005/8/layout/hierarchy1"/>
    <dgm:cxn modelId="{D833DED1-D829-164F-965B-8EEB756A6903}" type="presOf" srcId="{7E589274-B7A1-4584-9599-33EC93A3A431}" destId="{61BC2E4C-FCF1-774E-A2FE-BE1F248ABC0E}" srcOrd="0" destOrd="0" presId="urn:microsoft.com/office/officeart/2005/8/layout/hierarchy1"/>
    <dgm:cxn modelId="{E57B4AFF-A0B3-403D-9134-3A6AF9ECC827}" srcId="{587C7E72-59C3-4677-9EFD-08C13391F1AF}" destId="{4A11E648-FCFA-4572-B1B8-6D843CE7629C}" srcOrd="0" destOrd="0" parTransId="{83D34EE1-F3A3-4EBA-BB0C-F8A37DFAC94D}" sibTransId="{04A290E5-9DBA-499C-A720-20F2F43123D3}"/>
    <dgm:cxn modelId="{E01B4FD3-BAA3-6F43-9F25-16E12D5FA63D}" type="presParOf" srcId="{B12432C7-209D-D34F-94C9-419127AF9BD0}" destId="{BB157196-3FD0-194B-9441-CC87D5F91510}" srcOrd="0" destOrd="0" presId="urn:microsoft.com/office/officeart/2005/8/layout/hierarchy1"/>
    <dgm:cxn modelId="{096C1FCA-A997-4C40-9E84-A140140A281A}" type="presParOf" srcId="{BB157196-3FD0-194B-9441-CC87D5F91510}" destId="{33844F1F-7499-C046-BF81-7D1085A8D831}" srcOrd="0" destOrd="0" presId="urn:microsoft.com/office/officeart/2005/8/layout/hierarchy1"/>
    <dgm:cxn modelId="{CF99C4CF-6D40-5D42-ABF1-2FF7463FC80C}" type="presParOf" srcId="{33844F1F-7499-C046-BF81-7D1085A8D831}" destId="{5392FE8E-14BA-C243-8E6A-C1A7D6DCF413}" srcOrd="0" destOrd="0" presId="urn:microsoft.com/office/officeart/2005/8/layout/hierarchy1"/>
    <dgm:cxn modelId="{6E5820BB-14B8-C644-B52B-A7075DDDCE3D}" type="presParOf" srcId="{33844F1F-7499-C046-BF81-7D1085A8D831}" destId="{31501B5A-E6F8-FE4C-992F-833163D66F56}" srcOrd="1" destOrd="0" presId="urn:microsoft.com/office/officeart/2005/8/layout/hierarchy1"/>
    <dgm:cxn modelId="{AEA9EA52-D182-7C43-8A3B-E72494A229F1}" type="presParOf" srcId="{BB157196-3FD0-194B-9441-CC87D5F91510}" destId="{AFE77A4D-D34D-EF43-BAA1-35336465AD13}" srcOrd="1" destOrd="0" presId="urn:microsoft.com/office/officeart/2005/8/layout/hierarchy1"/>
    <dgm:cxn modelId="{D844A247-876E-9B4C-AA7D-3DFC7801EF5C}" type="presParOf" srcId="{B12432C7-209D-D34F-94C9-419127AF9BD0}" destId="{AC2D2C23-7ABB-7C44-B247-4EF18E504CEB}" srcOrd="1" destOrd="0" presId="urn:microsoft.com/office/officeart/2005/8/layout/hierarchy1"/>
    <dgm:cxn modelId="{860ABA35-CE27-8145-BE09-44F1F8C8AB07}" type="presParOf" srcId="{AC2D2C23-7ABB-7C44-B247-4EF18E504CEB}" destId="{9C6E5775-7700-D643-93A5-935B495ABE1E}" srcOrd="0" destOrd="0" presId="urn:microsoft.com/office/officeart/2005/8/layout/hierarchy1"/>
    <dgm:cxn modelId="{B1DC3462-5B9E-7A4E-A3D3-23F3DD0A0CE2}" type="presParOf" srcId="{9C6E5775-7700-D643-93A5-935B495ABE1E}" destId="{C4C270F8-9D01-A640-ABE7-6A49CC41880B}" srcOrd="0" destOrd="0" presId="urn:microsoft.com/office/officeart/2005/8/layout/hierarchy1"/>
    <dgm:cxn modelId="{44AEE21B-7A81-8F4F-BD4B-587F24EBC520}" type="presParOf" srcId="{9C6E5775-7700-D643-93A5-935B495ABE1E}" destId="{12A5D1C7-49E6-D147-9B57-0ACCC23F91BF}" srcOrd="1" destOrd="0" presId="urn:microsoft.com/office/officeart/2005/8/layout/hierarchy1"/>
    <dgm:cxn modelId="{D527380F-BDD0-BE42-B1EA-CE1A1CC64C24}" type="presParOf" srcId="{AC2D2C23-7ABB-7C44-B247-4EF18E504CEB}" destId="{6F2498F6-BF24-9641-932E-810C9E17F5C6}" srcOrd="1" destOrd="0" presId="urn:microsoft.com/office/officeart/2005/8/layout/hierarchy1"/>
    <dgm:cxn modelId="{98802060-3776-2645-ABF1-51EF58AC39FA}" type="presParOf" srcId="{6F2498F6-BF24-9641-932E-810C9E17F5C6}" destId="{A4CBDB9C-347E-1345-A1F5-C14FF229ECCD}" srcOrd="0" destOrd="0" presId="urn:microsoft.com/office/officeart/2005/8/layout/hierarchy1"/>
    <dgm:cxn modelId="{AD8EC68A-3B1E-DC44-9AFC-7F96A8301B00}" type="presParOf" srcId="{6F2498F6-BF24-9641-932E-810C9E17F5C6}" destId="{0EBC0FB2-6A32-7C46-A59F-6B0F925E9D34}" srcOrd="1" destOrd="0" presId="urn:microsoft.com/office/officeart/2005/8/layout/hierarchy1"/>
    <dgm:cxn modelId="{D2C9D8C8-71D0-9541-9041-5F4944AA37C2}" type="presParOf" srcId="{0EBC0FB2-6A32-7C46-A59F-6B0F925E9D34}" destId="{8ED887C2-99C6-DD43-ACEC-93304E21BF7E}" srcOrd="0" destOrd="0" presId="urn:microsoft.com/office/officeart/2005/8/layout/hierarchy1"/>
    <dgm:cxn modelId="{EF019913-FC03-E241-841F-33A4362B231A}" type="presParOf" srcId="{8ED887C2-99C6-DD43-ACEC-93304E21BF7E}" destId="{78C8D859-02CF-DC43-B20E-8F21FB37996F}" srcOrd="0" destOrd="0" presId="urn:microsoft.com/office/officeart/2005/8/layout/hierarchy1"/>
    <dgm:cxn modelId="{E17994AF-94D0-5C4B-921C-17FDC50881C7}" type="presParOf" srcId="{8ED887C2-99C6-DD43-ACEC-93304E21BF7E}" destId="{074DF046-1CAE-984E-9A92-E81F536E2B1D}" srcOrd="1" destOrd="0" presId="urn:microsoft.com/office/officeart/2005/8/layout/hierarchy1"/>
    <dgm:cxn modelId="{59398644-B2EB-0044-82E8-581E2D6742FE}" type="presParOf" srcId="{0EBC0FB2-6A32-7C46-A59F-6B0F925E9D34}" destId="{2F756F8B-CE3E-E740-BAAC-6675F62E31C3}" srcOrd="1" destOrd="0" presId="urn:microsoft.com/office/officeart/2005/8/layout/hierarchy1"/>
    <dgm:cxn modelId="{400E57E2-A131-7640-A70D-3DD6350A5568}" type="presParOf" srcId="{6F2498F6-BF24-9641-932E-810C9E17F5C6}" destId="{61BC2E4C-FCF1-774E-A2FE-BE1F248ABC0E}" srcOrd="2" destOrd="0" presId="urn:microsoft.com/office/officeart/2005/8/layout/hierarchy1"/>
    <dgm:cxn modelId="{588F8808-75F5-6C46-B099-3748C6260285}" type="presParOf" srcId="{6F2498F6-BF24-9641-932E-810C9E17F5C6}" destId="{66237DE6-2B2D-2949-A7D4-19584EAC2014}" srcOrd="3" destOrd="0" presId="urn:microsoft.com/office/officeart/2005/8/layout/hierarchy1"/>
    <dgm:cxn modelId="{64A47A3C-5F52-5D43-939C-EC03668E2E1F}" type="presParOf" srcId="{66237DE6-2B2D-2949-A7D4-19584EAC2014}" destId="{AC804E40-EF88-AA4E-8924-9A6C71920460}" srcOrd="0" destOrd="0" presId="urn:microsoft.com/office/officeart/2005/8/layout/hierarchy1"/>
    <dgm:cxn modelId="{11BB4B94-4152-224F-A258-963196AEEF10}" type="presParOf" srcId="{AC804E40-EF88-AA4E-8924-9A6C71920460}" destId="{906905DA-AFE3-4842-A138-EF2A42C5E505}" srcOrd="0" destOrd="0" presId="urn:microsoft.com/office/officeart/2005/8/layout/hierarchy1"/>
    <dgm:cxn modelId="{6B989A4F-3AC5-594F-9744-7B70F568CF2E}" type="presParOf" srcId="{AC804E40-EF88-AA4E-8924-9A6C71920460}" destId="{C67E3834-E47B-B349-9FC0-E99C563B5EDB}" srcOrd="1" destOrd="0" presId="urn:microsoft.com/office/officeart/2005/8/layout/hierarchy1"/>
    <dgm:cxn modelId="{F1D79B15-03DB-8A4C-B155-E91ABCDD4032}" type="presParOf" srcId="{66237DE6-2B2D-2949-A7D4-19584EAC2014}" destId="{06815809-5BE1-6A4D-8B12-5BED0103267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7C7E72-59C3-4677-9EFD-08C13391F1A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A11E648-FCFA-4572-B1B8-6D843CE7629C}">
      <dgm:prSet/>
      <dgm:spPr/>
      <dgm:t>
        <a:bodyPr/>
        <a:lstStyle/>
        <a:p>
          <a:r>
            <a:rPr lang="en-US"/>
            <a:t>Sketch – A program that runs on the board</a:t>
          </a:r>
        </a:p>
      </dgm:t>
    </dgm:pt>
    <dgm:pt modelId="{83D34EE1-F3A3-4EBA-BB0C-F8A37DFAC94D}" type="parTrans" cxnId="{E57B4AFF-A0B3-403D-9134-3A6AF9ECC827}">
      <dgm:prSet/>
      <dgm:spPr/>
      <dgm:t>
        <a:bodyPr/>
        <a:lstStyle/>
        <a:p>
          <a:endParaRPr lang="en-US"/>
        </a:p>
      </dgm:t>
    </dgm:pt>
    <dgm:pt modelId="{04A290E5-9DBA-499C-A720-20F2F43123D3}" type="sibTrans" cxnId="{E57B4AFF-A0B3-403D-9134-3A6AF9ECC827}">
      <dgm:prSet/>
      <dgm:spPr/>
      <dgm:t>
        <a:bodyPr/>
        <a:lstStyle/>
        <a:p>
          <a:endParaRPr lang="en-US"/>
        </a:p>
      </dgm:t>
    </dgm:pt>
    <dgm:pt modelId="{ED3796A2-DA10-4D97-99B7-3DC05114FA95}">
      <dgm:prSet/>
      <dgm:spPr/>
      <dgm:t>
        <a:bodyPr/>
        <a:lstStyle/>
        <a:p>
          <a:r>
            <a:rPr lang="en-US"/>
            <a:t>Pin – A port that is connected to an input/output channel.</a:t>
          </a:r>
        </a:p>
      </dgm:t>
    </dgm:pt>
    <dgm:pt modelId="{7426FDAA-9A69-4DA0-AED4-858E63F35154}" type="parTrans" cxnId="{9B5F315B-AE78-4BAF-B282-91C5739E7754}">
      <dgm:prSet/>
      <dgm:spPr/>
      <dgm:t>
        <a:bodyPr/>
        <a:lstStyle/>
        <a:p>
          <a:endParaRPr lang="en-US"/>
        </a:p>
      </dgm:t>
    </dgm:pt>
    <dgm:pt modelId="{548A3F27-7661-424F-9472-5191F6C71D10}" type="sibTrans" cxnId="{9B5F315B-AE78-4BAF-B282-91C5739E7754}">
      <dgm:prSet/>
      <dgm:spPr/>
      <dgm:t>
        <a:bodyPr/>
        <a:lstStyle/>
        <a:p>
          <a:endParaRPr lang="en-US"/>
        </a:p>
      </dgm:t>
    </dgm:pt>
    <dgm:pt modelId="{7362BCB2-DCB6-4507-9618-34EE5748E567}">
      <dgm:prSet/>
      <dgm:spPr/>
      <dgm:t>
        <a:bodyPr/>
        <a:lstStyle/>
        <a:p>
          <a:r>
            <a:rPr lang="en-US" b="1"/>
            <a:t>Digital</a:t>
          </a:r>
          <a:r>
            <a:rPr lang="en-US"/>
            <a:t> – 1 (HIGH) or 0 (LOW)</a:t>
          </a:r>
        </a:p>
      </dgm:t>
    </dgm:pt>
    <dgm:pt modelId="{F8D31296-99AD-42EA-A50D-DB554AE66F75}" type="parTrans" cxnId="{7A0A742E-E3C8-4D82-AB5B-B2057F867120}">
      <dgm:prSet/>
      <dgm:spPr/>
      <dgm:t>
        <a:bodyPr/>
        <a:lstStyle/>
        <a:p>
          <a:endParaRPr lang="en-US"/>
        </a:p>
      </dgm:t>
    </dgm:pt>
    <dgm:pt modelId="{966CB140-C50F-4E8B-818C-7ACB30B0A49F}" type="sibTrans" cxnId="{7A0A742E-E3C8-4D82-AB5B-B2057F867120}">
      <dgm:prSet/>
      <dgm:spPr/>
      <dgm:t>
        <a:bodyPr/>
        <a:lstStyle/>
        <a:p>
          <a:endParaRPr lang="en-US"/>
        </a:p>
      </dgm:t>
    </dgm:pt>
    <dgm:pt modelId="{2A81F9E9-5325-454D-A52E-F7C57910686F}">
      <dgm:prSet/>
      <dgm:spPr/>
      <dgm:t>
        <a:bodyPr/>
        <a:lstStyle/>
        <a:p>
          <a:r>
            <a:rPr lang="en-US" b="1"/>
            <a:t>Analog</a:t>
          </a:r>
          <a:r>
            <a:rPr lang="en-US"/>
            <a:t> -  0 - 255</a:t>
          </a:r>
        </a:p>
      </dgm:t>
    </dgm:pt>
    <dgm:pt modelId="{7E589274-B7A1-4584-9599-33EC93A3A431}" type="parTrans" cxnId="{D40F1EC1-B7AE-42A4-86BF-10B2365E6627}">
      <dgm:prSet/>
      <dgm:spPr/>
      <dgm:t>
        <a:bodyPr/>
        <a:lstStyle/>
        <a:p>
          <a:endParaRPr lang="en-US"/>
        </a:p>
      </dgm:t>
    </dgm:pt>
    <dgm:pt modelId="{6214FF64-276A-490C-9358-3A744B701BE2}" type="sibTrans" cxnId="{D40F1EC1-B7AE-42A4-86BF-10B2365E6627}">
      <dgm:prSet/>
      <dgm:spPr/>
      <dgm:t>
        <a:bodyPr/>
        <a:lstStyle/>
        <a:p>
          <a:endParaRPr lang="en-US"/>
        </a:p>
      </dgm:t>
    </dgm:pt>
    <dgm:pt modelId="{B12432C7-209D-D34F-94C9-419127AF9BD0}" type="pres">
      <dgm:prSet presAssocID="{587C7E72-59C3-4677-9EFD-08C13391F1AF}" presName="hierChild1" presStyleCnt="0">
        <dgm:presLayoutVars>
          <dgm:chPref val="1"/>
          <dgm:dir/>
          <dgm:animOne val="branch"/>
          <dgm:animLvl val="lvl"/>
          <dgm:resizeHandles/>
        </dgm:presLayoutVars>
      </dgm:prSet>
      <dgm:spPr/>
    </dgm:pt>
    <dgm:pt modelId="{BB157196-3FD0-194B-9441-CC87D5F91510}" type="pres">
      <dgm:prSet presAssocID="{4A11E648-FCFA-4572-B1B8-6D843CE7629C}" presName="hierRoot1" presStyleCnt="0"/>
      <dgm:spPr/>
    </dgm:pt>
    <dgm:pt modelId="{33844F1F-7499-C046-BF81-7D1085A8D831}" type="pres">
      <dgm:prSet presAssocID="{4A11E648-FCFA-4572-B1B8-6D843CE7629C}" presName="composite" presStyleCnt="0"/>
      <dgm:spPr/>
    </dgm:pt>
    <dgm:pt modelId="{5392FE8E-14BA-C243-8E6A-C1A7D6DCF413}" type="pres">
      <dgm:prSet presAssocID="{4A11E648-FCFA-4572-B1B8-6D843CE7629C}" presName="background" presStyleLbl="node0" presStyleIdx="0" presStyleCnt="2"/>
      <dgm:spPr/>
    </dgm:pt>
    <dgm:pt modelId="{31501B5A-E6F8-FE4C-992F-833163D66F56}" type="pres">
      <dgm:prSet presAssocID="{4A11E648-FCFA-4572-B1B8-6D843CE7629C}" presName="text" presStyleLbl="fgAcc0" presStyleIdx="0" presStyleCnt="2">
        <dgm:presLayoutVars>
          <dgm:chPref val="3"/>
        </dgm:presLayoutVars>
      </dgm:prSet>
      <dgm:spPr/>
    </dgm:pt>
    <dgm:pt modelId="{AFE77A4D-D34D-EF43-BAA1-35336465AD13}" type="pres">
      <dgm:prSet presAssocID="{4A11E648-FCFA-4572-B1B8-6D843CE7629C}" presName="hierChild2" presStyleCnt="0"/>
      <dgm:spPr/>
    </dgm:pt>
    <dgm:pt modelId="{AC2D2C23-7ABB-7C44-B247-4EF18E504CEB}" type="pres">
      <dgm:prSet presAssocID="{ED3796A2-DA10-4D97-99B7-3DC05114FA95}" presName="hierRoot1" presStyleCnt="0"/>
      <dgm:spPr/>
    </dgm:pt>
    <dgm:pt modelId="{9C6E5775-7700-D643-93A5-935B495ABE1E}" type="pres">
      <dgm:prSet presAssocID="{ED3796A2-DA10-4D97-99B7-3DC05114FA95}" presName="composite" presStyleCnt="0"/>
      <dgm:spPr/>
    </dgm:pt>
    <dgm:pt modelId="{C4C270F8-9D01-A640-ABE7-6A49CC41880B}" type="pres">
      <dgm:prSet presAssocID="{ED3796A2-DA10-4D97-99B7-3DC05114FA95}" presName="background" presStyleLbl="node0" presStyleIdx="1" presStyleCnt="2"/>
      <dgm:spPr/>
    </dgm:pt>
    <dgm:pt modelId="{12A5D1C7-49E6-D147-9B57-0ACCC23F91BF}" type="pres">
      <dgm:prSet presAssocID="{ED3796A2-DA10-4D97-99B7-3DC05114FA95}" presName="text" presStyleLbl="fgAcc0" presStyleIdx="1" presStyleCnt="2">
        <dgm:presLayoutVars>
          <dgm:chPref val="3"/>
        </dgm:presLayoutVars>
      </dgm:prSet>
      <dgm:spPr/>
    </dgm:pt>
    <dgm:pt modelId="{6F2498F6-BF24-9641-932E-810C9E17F5C6}" type="pres">
      <dgm:prSet presAssocID="{ED3796A2-DA10-4D97-99B7-3DC05114FA95}" presName="hierChild2" presStyleCnt="0"/>
      <dgm:spPr/>
    </dgm:pt>
    <dgm:pt modelId="{A4CBDB9C-347E-1345-A1F5-C14FF229ECCD}" type="pres">
      <dgm:prSet presAssocID="{F8D31296-99AD-42EA-A50D-DB554AE66F75}" presName="Name10" presStyleLbl="parChTrans1D2" presStyleIdx="0" presStyleCnt="2"/>
      <dgm:spPr/>
    </dgm:pt>
    <dgm:pt modelId="{0EBC0FB2-6A32-7C46-A59F-6B0F925E9D34}" type="pres">
      <dgm:prSet presAssocID="{7362BCB2-DCB6-4507-9618-34EE5748E567}" presName="hierRoot2" presStyleCnt="0"/>
      <dgm:spPr/>
    </dgm:pt>
    <dgm:pt modelId="{8ED887C2-99C6-DD43-ACEC-93304E21BF7E}" type="pres">
      <dgm:prSet presAssocID="{7362BCB2-DCB6-4507-9618-34EE5748E567}" presName="composite2" presStyleCnt="0"/>
      <dgm:spPr/>
    </dgm:pt>
    <dgm:pt modelId="{78C8D859-02CF-DC43-B20E-8F21FB37996F}" type="pres">
      <dgm:prSet presAssocID="{7362BCB2-DCB6-4507-9618-34EE5748E567}" presName="background2" presStyleLbl="node2" presStyleIdx="0" presStyleCnt="2"/>
      <dgm:spPr/>
    </dgm:pt>
    <dgm:pt modelId="{074DF046-1CAE-984E-9A92-E81F536E2B1D}" type="pres">
      <dgm:prSet presAssocID="{7362BCB2-DCB6-4507-9618-34EE5748E567}" presName="text2" presStyleLbl="fgAcc2" presStyleIdx="0" presStyleCnt="2">
        <dgm:presLayoutVars>
          <dgm:chPref val="3"/>
        </dgm:presLayoutVars>
      </dgm:prSet>
      <dgm:spPr/>
    </dgm:pt>
    <dgm:pt modelId="{2F756F8B-CE3E-E740-BAAC-6675F62E31C3}" type="pres">
      <dgm:prSet presAssocID="{7362BCB2-DCB6-4507-9618-34EE5748E567}" presName="hierChild3" presStyleCnt="0"/>
      <dgm:spPr/>
    </dgm:pt>
    <dgm:pt modelId="{61BC2E4C-FCF1-774E-A2FE-BE1F248ABC0E}" type="pres">
      <dgm:prSet presAssocID="{7E589274-B7A1-4584-9599-33EC93A3A431}" presName="Name10" presStyleLbl="parChTrans1D2" presStyleIdx="1" presStyleCnt="2"/>
      <dgm:spPr/>
    </dgm:pt>
    <dgm:pt modelId="{66237DE6-2B2D-2949-A7D4-19584EAC2014}" type="pres">
      <dgm:prSet presAssocID="{2A81F9E9-5325-454D-A52E-F7C57910686F}" presName="hierRoot2" presStyleCnt="0"/>
      <dgm:spPr/>
    </dgm:pt>
    <dgm:pt modelId="{AC804E40-EF88-AA4E-8924-9A6C71920460}" type="pres">
      <dgm:prSet presAssocID="{2A81F9E9-5325-454D-A52E-F7C57910686F}" presName="composite2" presStyleCnt="0"/>
      <dgm:spPr/>
    </dgm:pt>
    <dgm:pt modelId="{906905DA-AFE3-4842-A138-EF2A42C5E505}" type="pres">
      <dgm:prSet presAssocID="{2A81F9E9-5325-454D-A52E-F7C57910686F}" presName="background2" presStyleLbl="node2" presStyleIdx="1" presStyleCnt="2"/>
      <dgm:spPr/>
    </dgm:pt>
    <dgm:pt modelId="{C67E3834-E47B-B349-9FC0-E99C563B5EDB}" type="pres">
      <dgm:prSet presAssocID="{2A81F9E9-5325-454D-A52E-F7C57910686F}" presName="text2" presStyleLbl="fgAcc2" presStyleIdx="1" presStyleCnt="2">
        <dgm:presLayoutVars>
          <dgm:chPref val="3"/>
        </dgm:presLayoutVars>
      </dgm:prSet>
      <dgm:spPr/>
    </dgm:pt>
    <dgm:pt modelId="{06815809-5BE1-6A4D-8B12-5BED01032671}" type="pres">
      <dgm:prSet presAssocID="{2A81F9E9-5325-454D-A52E-F7C57910686F}" presName="hierChild3" presStyleCnt="0"/>
      <dgm:spPr/>
    </dgm:pt>
  </dgm:ptLst>
  <dgm:cxnLst>
    <dgm:cxn modelId="{7A0A742E-E3C8-4D82-AB5B-B2057F867120}" srcId="{ED3796A2-DA10-4D97-99B7-3DC05114FA95}" destId="{7362BCB2-DCB6-4507-9618-34EE5748E567}" srcOrd="0" destOrd="0" parTransId="{F8D31296-99AD-42EA-A50D-DB554AE66F75}" sibTransId="{966CB140-C50F-4E8B-818C-7ACB30B0A49F}"/>
    <dgm:cxn modelId="{3A41963E-DB99-FB47-B31F-EFF04A8F10F4}" type="presOf" srcId="{ED3796A2-DA10-4D97-99B7-3DC05114FA95}" destId="{12A5D1C7-49E6-D147-9B57-0ACCC23F91BF}" srcOrd="0" destOrd="0" presId="urn:microsoft.com/office/officeart/2005/8/layout/hierarchy1"/>
    <dgm:cxn modelId="{96295E52-9628-7146-931F-28E13FD28CB0}" type="presOf" srcId="{F8D31296-99AD-42EA-A50D-DB554AE66F75}" destId="{A4CBDB9C-347E-1345-A1F5-C14FF229ECCD}" srcOrd="0" destOrd="0" presId="urn:microsoft.com/office/officeart/2005/8/layout/hierarchy1"/>
    <dgm:cxn modelId="{5BB84055-6097-EB4B-A7C0-453D58537F2C}" type="presOf" srcId="{4A11E648-FCFA-4572-B1B8-6D843CE7629C}" destId="{31501B5A-E6F8-FE4C-992F-833163D66F56}" srcOrd="0" destOrd="0" presId="urn:microsoft.com/office/officeart/2005/8/layout/hierarchy1"/>
    <dgm:cxn modelId="{9B5F315B-AE78-4BAF-B282-91C5739E7754}" srcId="{587C7E72-59C3-4677-9EFD-08C13391F1AF}" destId="{ED3796A2-DA10-4D97-99B7-3DC05114FA95}" srcOrd="1" destOrd="0" parTransId="{7426FDAA-9A69-4DA0-AED4-858E63F35154}" sibTransId="{548A3F27-7661-424F-9472-5191F6C71D10}"/>
    <dgm:cxn modelId="{977B838E-1719-924B-914B-9D98F3E4A454}" type="presOf" srcId="{587C7E72-59C3-4677-9EFD-08C13391F1AF}" destId="{B12432C7-209D-D34F-94C9-419127AF9BD0}" srcOrd="0" destOrd="0" presId="urn:microsoft.com/office/officeart/2005/8/layout/hierarchy1"/>
    <dgm:cxn modelId="{02A617A0-28D8-FB4E-A386-8C4A21ED57E9}" type="presOf" srcId="{2A81F9E9-5325-454D-A52E-F7C57910686F}" destId="{C67E3834-E47B-B349-9FC0-E99C563B5EDB}" srcOrd="0" destOrd="0" presId="urn:microsoft.com/office/officeart/2005/8/layout/hierarchy1"/>
    <dgm:cxn modelId="{D40F1EC1-B7AE-42A4-86BF-10B2365E6627}" srcId="{ED3796A2-DA10-4D97-99B7-3DC05114FA95}" destId="{2A81F9E9-5325-454D-A52E-F7C57910686F}" srcOrd="1" destOrd="0" parTransId="{7E589274-B7A1-4584-9599-33EC93A3A431}" sibTransId="{6214FF64-276A-490C-9358-3A744B701BE2}"/>
    <dgm:cxn modelId="{0EA374CC-4474-0F4F-8C7C-AE77D34B3C63}" type="presOf" srcId="{7362BCB2-DCB6-4507-9618-34EE5748E567}" destId="{074DF046-1CAE-984E-9A92-E81F536E2B1D}" srcOrd="0" destOrd="0" presId="urn:microsoft.com/office/officeart/2005/8/layout/hierarchy1"/>
    <dgm:cxn modelId="{D833DED1-D829-164F-965B-8EEB756A6903}" type="presOf" srcId="{7E589274-B7A1-4584-9599-33EC93A3A431}" destId="{61BC2E4C-FCF1-774E-A2FE-BE1F248ABC0E}" srcOrd="0" destOrd="0" presId="urn:microsoft.com/office/officeart/2005/8/layout/hierarchy1"/>
    <dgm:cxn modelId="{E57B4AFF-A0B3-403D-9134-3A6AF9ECC827}" srcId="{587C7E72-59C3-4677-9EFD-08C13391F1AF}" destId="{4A11E648-FCFA-4572-B1B8-6D843CE7629C}" srcOrd="0" destOrd="0" parTransId="{83D34EE1-F3A3-4EBA-BB0C-F8A37DFAC94D}" sibTransId="{04A290E5-9DBA-499C-A720-20F2F43123D3}"/>
    <dgm:cxn modelId="{E01B4FD3-BAA3-6F43-9F25-16E12D5FA63D}" type="presParOf" srcId="{B12432C7-209D-D34F-94C9-419127AF9BD0}" destId="{BB157196-3FD0-194B-9441-CC87D5F91510}" srcOrd="0" destOrd="0" presId="urn:microsoft.com/office/officeart/2005/8/layout/hierarchy1"/>
    <dgm:cxn modelId="{096C1FCA-A997-4C40-9E84-A140140A281A}" type="presParOf" srcId="{BB157196-3FD0-194B-9441-CC87D5F91510}" destId="{33844F1F-7499-C046-BF81-7D1085A8D831}" srcOrd="0" destOrd="0" presId="urn:microsoft.com/office/officeart/2005/8/layout/hierarchy1"/>
    <dgm:cxn modelId="{CF99C4CF-6D40-5D42-ABF1-2FF7463FC80C}" type="presParOf" srcId="{33844F1F-7499-C046-BF81-7D1085A8D831}" destId="{5392FE8E-14BA-C243-8E6A-C1A7D6DCF413}" srcOrd="0" destOrd="0" presId="urn:microsoft.com/office/officeart/2005/8/layout/hierarchy1"/>
    <dgm:cxn modelId="{6E5820BB-14B8-C644-B52B-A7075DDDCE3D}" type="presParOf" srcId="{33844F1F-7499-C046-BF81-7D1085A8D831}" destId="{31501B5A-E6F8-FE4C-992F-833163D66F56}" srcOrd="1" destOrd="0" presId="urn:microsoft.com/office/officeart/2005/8/layout/hierarchy1"/>
    <dgm:cxn modelId="{AEA9EA52-D182-7C43-8A3B-E72494A229F1}" type="presParOf" srcId="{BB157196-3FD0-194B-9441-CC87D5F91510}" destId="{AFE77A4D-D34D-EF43-BAA1-35336465AD13}" srcOrd="1" destOrd="0" presId="urn:microsoft.com/office/officeart/2005/8/layout/hierarchy1"/>
    <dgm:cxn modelId="{D844A247-876E-9B4C-AA7D-3DFC7801EF5C}" type="presParOf" srcId="{B12432C7-209D-D34F-94C9-419127AF9BD0}" destId="{AC2D2C23-7ABB-7C44-B247-4EF18E504CEB}" srcOrd="1" destOrd="0" presId="urn:microsoft.com/office/officeart/2005/8/layout/hierarchy1"/>
    <dgm:cxn modelId="{860ABA35-CE27-8145-BE09-44F1F8C8AB07}" type="presParOf" srcId="{AC2D2C23-7ABB-7C44-B247-4EF18E504CEB}" destId="{9C6E5775-7700-D643-93A5-935B495ABE1E}" srcOrd="0" destOrd="0" presId="urn:microsoft.com/office/officeart/2005/8/layout/hierarchy1"/>
    <dgm:cxn modelId="{B1DC3462-5B9E-7A4E-A3D3-23F3DD0A0CE2}" type="presParOf" srcId="{9C6E5775-7700-D643-93A5-935B495ABE1E}" destId="{C4C270F8-9D01-A640-ABE7-6A49CC41880B}" srcOrd="0" destOrd="0" presId="urn:microsoft.com/office/officeart/2005/8/layout/hierarchy1"/>
    <dgm:cxn modelId="{44AEE21B-7A81-8F4F-BD4B-587F24EBC520}" type="presParOf" srcId="{9C6E5775-7700-D643-93A5-935B495ABE1E}" destId="{12A5D1C7-49E6-D147-9B57-0ACCC23F91BF}" srcOrd="1" destOrd="0" presId="urn:microsoft.com/office/officeart/2005/8/layout/hierarchy1"/>
    <dgm:cxn modelId="{D527380F-BDD0-BE42-B1EA-CE1A1CC64C24}" type="presParOf" srcId="{AC2D2C23-7ABB-7C44-B247-4EF18E504CEB}" destId="{6F2498F6-BF24-9641-932E-810C9E17F5C6}" srcOrd="1" destOrd="0" presId="urn:microsoft.com/office/officeart/2005/8/layout/hierarchy1"/>
    <dgm:cxn modelId="{98802060-3776-2645-ABF1-51EF58AC39FA}" type="presParOf" srcId="{6F2498F6-BF24-9641-932E-810C9E17F5C6}" destId="{A4CBDB9C-347E-1345-A1F5-C14FF229ECCD}" srcOrd="0" destOrd="0" presId="urn:microsoft.com/office/officeart/2005/8/layout/hierarchy1"/>
    <dgm:cxn modelId="{AD8EC68A-3B1E-DC44-9AFC-7F96A8301B00}" type="presParOf" srcId="{6F2498F6-BF24-9641-932E-810C9E17F5C6}" destId="{0EBC0FB2-6A32-7C46-A59F-6B0F925E9D34}" srcOrd="1" destOrd="0" presId="urn:microsoft.com/office/officeart/2005/8/layout/hierarchy1"/>
    <dgm:cxn modelId="{D2C9D8C8-71D0-9541-9041-5F4944AA37C2}" type="presParOf" srcId="{0EBC0FB2-6A32-7C46-A59F-6B0F925E9D34}" destId="{8ED887C2-99C6-DD43-ACEC-93304E21BF7E}" srcOrd="0" destOrd="0" presId="urn:microsoft.com/office/officeart/2005/8/layout/hierarchy1"/>
    <dgm:cxn modelId="{EF019913-FC03-E241-841F-33A4362B231A}" type="presParOf" srcId="{8ED887C2-99C6-DD43-ACEC-93304E21BF7E}" destId="{78C8D859-02CF-DC43-B20E-8F21FB37996F}" srcOrd="0" destOrd="0" presId="urn:microsoft.com/office/officeart/2005/8/layout/hierarchy1"/>
    <dgm:cxn modelId="{E17994AF-94D0-5C4B-921C-17FDC50881C7}" type="presParOf" srcId="{8ED887C2-99C6-DD43-ACEC-93304E21BF7E}" destId="{074DF046-1CAE-984E-9A92-E81F536E2B1D}" srcOrd="1" destOrd="0" presId="urn:microsoft.com/office/officeart/2005/8/layout/hierarchy1"/>
    <dgm:cxn modelId="{59398644-B2EB-0044-82E8-581E2D6742FE}" type="presParOf" srcId="{0EBC0FB2-6A32-7C46-A59F-6B0F925E9D34}" destId="{2F756F8B-CE3E-E740-BAAC-6675F62E31C3}" srcOrd="1" destOrd="0" presId="urn:microsoft.com/office/officeart/2005/8/layout/hierarchy1"/>
    <dgm:cxn modelId="{400E57E2-A131-7640-A70D-3DD6350A5568}" type="presParOf" srcId="{6F2498F6-BF24-9641-932E-810C9E17F5C6}" destId="{61BC2E4C-FCF1-774E-A2FE-BE1F248ABC0E}" srcOrd="2" destOrd="0" presId="urn:microsoft.com/office/officeart/2005/8/layout/hierarchy1"/>
    <dgm:cxn modelId="{588F8808-75F5-6C46-B099-3748C6260285}" type="presParOf" srcId="{6F2498F6-BF24-9641-932E-810C9E17F5C6}" destId="{66237DE6-2B2D-2949-A7D4-19584EAC2014}" srcOrd="3" destOrd="0" presId="urn:microsoft.com/office/officeart/2005/8/layout/hierarchy1"/>
    <dgm:cxn modelId="{64A47A3C-5F52-5D43-939C-EC03668E2E1F}" type="presParOf" srcId="{66237DE6-2B2D-2949-A7D4-19584EAC2014}" destId="{AC804E40-EF88-AA4E-8924-9A6C71920460}" srcOrd="0" destOrd="0" presId="urn:microsoft.com/office/officeart/2005/8/layout/hierarchy1"/>
    <dgm:cxn modelId="{11BB4B94-4152-224F-A258-963196AEEF10}" type="presParOf" srcId="{AC804E40-EF88-AA4E-8924-9A6C71920460}" destId="{906905DA-AFE3-4842-A138-EF2A42C5E505}" srcOrd="0" destOrd="0" presId="urn:microsoft.com/office/officeart/2005/8/layout/hierarchy1"/>
    <dgm:cxn modelId="{6B989A4F-3AC5-594F-9744-7B70F568CF2E}" type="presParOf" srcId="{AC804E40-EF88-AA4E-8924-9A6C71920460}" destId="{C67E3834-E47B-B349-9FC0-E99C563B5EDB}" srcOrd="1" destOrd="0" presId="urn:microsoft.com/office/officeart/2005/8/layout/hierarchy1"/>
    <dgm:cxn modelId="{F1D79B15-03DB-8A4C-B155-E91ABCDD4032}" type="presParOf" srcId="{66237DE6-2B2D-2949-A7D4-19584EAC2014}" destId="{06815809-5BE1-6A4D-8B12-5BED0103267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0C41EB-578A-4027-84B6-7E3C53EC214E}"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D6B8D610-4C8F-884B-A253-3C95A962C8D9}">
      <dgm:prSet/>
      <dgm:spPr/>
      <dgm:t>
        <a:bodyPr/>
        <a:lstStyle/>
        <a:p>
          <a:r>
            <a:rPr lang="en-US" b="0" i="0" dirty="0"/>
            <a:t>Analog potentiometer is </a:t>
          </a:r>
          <a:r>
            <a:rPr lang="en-US" b="1" i="0" dirty="0"/>
            <a:t>a three-terminal resistor in which the resistance is changed manually to control the flow of electric current</a:t>
          </a:r>
          <a:r>
            <a:rPr lang="en-US" b="0" i="0" dirty="0"/>
            <a:t>. An analog or mechanical potentiometer is called a pot because of its pot-like structure. The digital potentiometer can automatically change the resistance based on the given condition.</a:t>
          </a:r>
          <a:endParaRPr lang="en-US" dirty="0"/>
        </a:p>
      </dgm:t>
    </dgm:pt>
    <dgm:pt modelId="{DA5AA11A-45DF-6D4A-AA17-84152211FA37}" type="parTrans" cxnId="{2187D347-55A2-7147-A4A9-2F22F2C0BFE5}">
      <dgm:prSet/>
      <dgm:spPr/>
      <dgm:t>
        <a:bodyPr/>
        <a:lstStyle/>
        <a:p>
          <a:endParaRPr lang="en-US"/>
        </a:p>
      </dgm:t>
    </dgm:pt>
    <dgm:pt modelId="{BC58C3EE-1EF3-B14E-BBA8-24FA2FFA7668}" type="sibTrans" cxnId="{2187D347-55A2-7147-A4A9-2F22F2C0BFE5}">
      <dgm:prSet/>
      <dgm:spPr/>
      <dgm:t>
        <a:bodyPr/>
        <a:lstStyle/>
        <a:p>
          <a:endParaRPr lang="en-US"/>
        </a:p>
      </dgm:t>
    </dgm:pt>
    <dgm:pt modelId="{A595F0FC-235C-BE4D-AF5A-965AE7404F16}" type="pres">
      <dgm:prSet presAssocID="{920C41EB-578A-4027-84B6-7E3C53EC214E}" presName="linear" presStyleCnt="0">
        <dgm:presLayoutVars>
          <dgm:animLvl val="lvl"/>
          <dgm:resizeHandles val="exact"/>
        </dgm:presLayoutVars>
      </dgm:prSet>
      <dgm:spPr/>
    </dgm:pt>
    <dgm:pt modelId="{C8200040-A7D5-A446-AD78-DBF4E55D3EC3}" type="pres">
      <dgm:prSet presAssocID="{D6B8D610-4C8F-884B-A253-3C95A962C8D9}" presName="parentText" presStyleLbl="node1" presStyleIdx="0" presStyleCnt="1" custLinFactNeighborX="1637" custLinFactNeighborY="-26216">
        <dgm:presLayoutVars>
          <dgm:chMax val="0"/>
          <dgm:bulletEnabled val="1"/>
        </dgm:presLayoutVars>
      </dgm:prSet>
      <dgm:spPr/>
    </dgm:pt>
  </dgm:ptLst>
  <dgm:cxnLst>
    <dgm:cxn modelId="{19F75035-4B9A-9546-8A99-EE919D367800}" type="presOf" srcId="{D6B8D610-4C8F-884B-A253-3C95A962C8D9}" destId="{C8200040-A7D5-A446-AD78-DBF4E55D3EC3}" srcOrd="0" destOrd="0" presId="urn:microsoft.com/office/officeart/2005/8/layout/vList2"/>
    <dgm:cxn modelId="{2187D347-55A2-7147-A4A9-2F22F2C0BFE5}" srcId="{920C41EB-578A-4027-84B6-7E3C53EC214E}" destId="{D6B8D610-4C8F-884B-A253-3C95A962C8D9}" srcOrd="0" destOrd="0" parTransId="{DA5AA11A-45DF-6D4A-AA17-84152211FA37}" sibTransId="{BC58C3EE-1EF3-B14E-BBA8-24FA2FFA7668}"/>
    <dgm:cxn modelId="{B448BFE8-68C0-404D-A593-5DD749E98E37}" type="presOf" srcId="{920C41EB-578A-4027-84B6-7E3C53EC214E}" destId="{A595F0FC-235C-BE4D-AF5A-965AE7404F16}" srcOrd="0" destOrd="0" presId="urn:microsoft.com/office/officeart/2005/8/layout/vList2"/>
    <dgm:cxn modelId="{0E0C9AF2-EFA7-EB44-9335-27ACAC9094EA}" type="presParOf" srcId="{A595F0FC-235C-BE4D-AF5A-965AE7404F16}" destId="{C8200040-A7D5-A446-AD78-DBF4E55D3EC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0C41EB-578A-4027-84B6-7E3C53EC214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7B0EA91-D883-4121-BFBE-323955572E92}">
      <dgm:prSet/>
      <dgm:spPr/>
      <dgm:t>
        <a:bodyPr/>
        <a:lstStyle/>
        <a:p>
          <a:r>
            <a:rPr lang="en-US"/>
            <a:t>Unboxing</a:t>
          </a:r>
        </a:p>
      </dgm:t>
    </dgm:pt>
    <dgm:pt modelId="{C1F162B6-F7AB-419A-8344-5D31EE98326A}" type="parTrans" cxnId="{CDE44973-B80A-47C4-9EBC-81815EC791D0}">
      <dgm:prSet/>
      <dgm:spPr/>
      <dgm:t>
        <a:bodyPr/>
        <a:lstStyle/>
        <a:p>
          <a:endParaRPr lang="en-US"/>
        </a:p>
      </dgm:t>
    </dgm:pt>
    <dgm:pt modelId="{F3EC2D00-D5CC-4E2E-A01C-FE5E4CACBF55}" type="sibTrans" cxnId="{CDE44973-B80A-47C4-9EBC-81815EC791D0}">
      <dgm:prSet/>
      <dgm:spPr/>
      <dgm:t>
        <a:bodyPr/>
        <a:lstStyle/>
        <a:p>
          <a:endParaRPr lang="en-US"/>
        </a:p>
      </dgm:t>
    </dgm:pt>
    <dgm:pt modelId="{4E290A65-BABB-44B9-B146-937CDF7A50E6}">
      <dgm:prSet/>
      <dgm:spPr/>
      <dgm:t>
        <a:bodyPr/>
        <a:lstStyle/>
        <a:p>
          <a:r>
            <a:rPr lang="en-US"/>
            <a:t>IDE GUI walk through</a:t>
          </a:r>
        </a:p>
      </dgm:t>
    </dgm:pt>
    <dgm:pt modelId="{F04E6A39-5288-4F0E-B7D9-37BB1F09E746}" type="parTrans" cxnId="{9973BD1E-1A42-41A2-9E0F-F2D6F9B9EB80}">
      <dgm:prSet/>
      <dgm:spPr/>
      <dgm:t>
        <a:bodyPr/>
        <a:lstStyle/>
        <a:p>
          <a:endParaRPr lang="en-US"/>
        </a:p>
      </dgm:t>
    </dgm:pt>
    <dgm:pt modelId="{2F1B3D27-BD4F-4133-AE7B-B60031A3103A}" type="sibTrans" cxnId="{9973BD1E-1A42-41A2-9E0F-F2D6F9B9EB80}">
      <dgm:prSet/>
      <dgm:spPr/>
      <dgm:t>
        <a:bodyPr/>
        <a:lstStyle/>
        <a:p>
          <a:endParaRPr lang="en-US"/>
        </a:p>
      </dgm:t>
    </dgm:pt>
    <dgm:pt modelId="{D7A6E3BB-2E2E-409B-8886-04DAA7B5BF17}">
      <dgm:prSet/>
      <dgm:spPr/>
      <dgm:t>
        <a:bodyPr/>
        <a:lstStyle/>
        <a:p>
          <a:r>
            <a:rPr lang="en-US"/>
            <a:t>Know your Sensor and connection</a:t>
          </a:r>
        </a:p>
      </dgm:t>
    </dgm:pt>
    <dgm:pt modelId="{133AFC14-B507-4382-B609-6076D46EACC7}" type="parTrans" cxnId="{29759E5E-A9AC-45B3-BAAF-8C6297593F94}">
      <dgm:prSet/>
      <dgm:spPr/>
      <dgm:t>
        <a:bodyPr/>
        <a:lstStyle/>
        <a:p>
          <a:endParaRPr lang="en-US"/>
        </a:p>
      </dgm:t>
    </dgm:pt>
    <dgm:pt modelId="{E3106A3A-45DD-4407-8004-6328A43D07D3}" type="sibTrans" cxnId="{29759E5E-A9AC-45B3-BAAF-8C6297593F94}">
      <dgm:prSet/>
      <dgm:spPr/>
      <dgm:t>
        <a:bodyPr/>
        <a:lstStyle/>
        <a:p>
          <a:endParaRPr lang="en-US"/>
        </a:p>
      </dgm:t>
    </dgm:pt>
    <dgm:pt modelId="{4985FDD2-EDB7-4D11-A2BE-0D0E43542673}">
      <dgm:prSet/>
      <dgm:spPr/>
      <dgm:t>
        <a:bodyPr/>
        <a:lstStyle/>
        <a:p>
          <a:r>
            <a:rPr lang="en-US"/>
            <a:t>Write sample program</a:t>
          </a:r>
        </a:p>
      </dgm:t>
    </dgm:pt>
    <dgm:pt modelId="{5E4F3CE6-1168-4F45-9D37-586B7F341DE1}" type="parTrans" cxnId="{F13D40EE-3519-41AF-B9CD-02FC14357483}">
      <dgm:prSet/>
      <dgm:spPr/>
      <dgm:t>
        <a:bodyPr/>
        <a:lstStyle/>
        <a:p>
          <a:endParaRPr lang="en-US"/>
        </a:p>
      </dgm:t>
    </dgm:pt>
    <dgm:pt modelId="{D798018F-F733-4DA1-AB36-2FD1D6F987BB}" type="sibTrans" cxnId="{F13D40EE-3519-41AF-B9CD-02FC14357483}">
      <dgm:prSet/>
      <dgm:spPr/>
      <dgm:t>
        <a:bodyPr/>
        <a:lstStyle/>
        <a:p>
          <a:endParaRPr lang="en-US"/>
        </a:p>
      </dgm:t>
    </dgm:pt>
    <dgm:pt modelId="{7940C0F9-A62A-3E43-825B-5CEAA39034F9}" type="pres">
      <dgm:prSet presAssocID="{920C41EB-578A-4027-84B6-7E3C53EC214E}" presName="linear" presStyleCnt="0">
        <dgm:presLayoutVars>
          <dgm:animLvl val="lvl"/>
          <dgm:resizeHandles val="exact"/>
        </dgm:presLayoutVars>
      </dgm:prSet>
      <dgm:spPr/>
    </dgm:pt>
    <dgm:pt modelId="{AC999D90-D87A-3846-953D-5C1B0BCEFB54}" type="pres">
      <dgm:prSet presAssocID="{E7B0EA91-D883-4121-BFBE-323955572E92}" presName="parentText" presStyleLbl="node1" presStyleIdx="0" presStyleCnt="4">
        <dgm:presLayoutVars>
          <dgm:chMax val="0"/>
          <dgm:bulletEnabled val="1"/>
        </dgm:presLayoutVars>
      </dgm:prSet>
      <dgm:spPr/>
    </dgm:pt>
    <dgm:pt modelId="{046BD3E7-6A14-F34A-8C96-CD8E026D8F45}" type="pres">
      <dgm:prSet presAssocID="{F3EC2D00-D5CC-4E2E-A01C-FE5E4CACBF55}" presName="spacer" presStyleCnt="0"/>
      <dgm:spPr/>
    </dgm:pt>
    <dgm:pt modelId="{AAAB0647-06DD-5942-A3BC-566AD12AA10E}" type="pres">
      <dgm:prSet presAssocID="{4E290A65-BABB-44B9-B146-937CDF7A50E6}" presName="parentText" presStyleLbl="node1" presStyleIdx="1" presStyleCnt="4">
        <dgm:presLayoutVars>
          <dgm:chMax val="0"/>
          <dgm:bulletEnabled val="1"/>
        </dgm:presLayoutVars>
      </dgm:prSet>
      <dgm:spPr/>
    </dgm:pt>
    <dgm:pt modelId="{2B0BD545-5196-2346-83FE-5CB2006ABA81}" type="pres">
      <dgm:prSet presAssocID="{2F1B3D27-BD4F-4133-AE7B-B60031A3103A}" presName="spacer" presStyleCnt="0"/>
      <dgm:spPr/>
    </dgm:pt>
    <dgm:pt modelId="{63873E19-65E8-914B-BD99-6547A0401947}" type="pres">
      <dgm:prSet presAssocID="{D7A6E3BB-2E2E-409B-8886-04DAA7B5BF17}" presName="parentText" presStyleLbl="node1" presStyleIdx="2" presStyleCnt="4">
        <dgm:presLayoutVars>
          <dgm:chMax val="0"/>
          <dgm:bulletEnabled val="1"/>
        </dgm:presLayoutVars>
      </dgm:prSet>
      <dgm:spPr/>
    </dgm:pt>
    <dgm:pt modelId="{A4042F43-6CD8-2C40-958A-6477380BCC50}" type="pres">
      <dgm:prSet presAssocID="{E3106A3A-45DD-4407-8004-6328A43D07D3}" presName="spacer" presStyleCnt="0"/>
      <dgm:spPr/>
    </dgm:pt>
    <dgm:pt modelId="{46B3AB6F-6C6C-2041-AEAE-8CD7C5389B3A}" type="pres">
      <dgm:prSet presAssocID="{4985FDD2-EDB7-4D11-A2BE-0D0E43542673}" presName="parentText" presStyleLbl="node1" presStyleIdx="3" presStyleCnt="4">
        <dgm:presLayoutVars>
          <dgm:chMax val="0"/>
          <dgm:bulletEnabled val="1"/>
        </dgm:presLayoutVars>
      </dgm:prSet>
      <dgm:spPr/>
    </dgm:pt>
  </dgm:ptLst>
  <dgm:cxnLst>
    <dgm:cxn modelId="{92A6E915-E493-BD43-91F4-E48A797DED0B}" type="presOf" srcId="{D7A6E3BB-2E2E-409B-8886-04DAA7B5BF17}" destId="{63873E19-65E8-914B-BD99-6547A0401947}" srcOrd="0" destOrd="0" presId="urn:microsoft.com/office/officeart/2005/8/layout/vList2"/>
    <dgm:cxn modelId="{9973BD1E-1A42-41A2-9E0F-F2D6F9B9EB80}" srcId="{920C41EB-578A-4027-84B6-7E3C53EC214E}" destId="{4E290A65-BABB-44B9-B146-937CDF7A50E6}" srcOrd="1" destOrd="0" parTransId="{F04E6A39-5288-4F0E-B7D9-37BB1F09E746}" sibTransId="{2F1B3D27-BD4F-4133-AE7B-B60031A3103A}"/>
    <dgm:cxn modelId="{20762B30-5CC9-3544-B441-5D218DC2D4FE}" type="presOf" srcId="{920C41EB-578A-4027-84B6-7E3C53EC214E}" destId="{7940C0F9-A62A-3E43-825B-5CEAA39034F9}" srcOrd="0" destOrd="0" presId="urn:microsoft.com/office/officeart/2005/8/layout/vList2"/>
    <dgm:cxn modelId="{AE130746-E70D-084C-83C9-5915CABFED97}" type="presOf" srcId="{4E290A65-BABB-44B9-B146-937CDF7A50E6}" destId="{AAAB0647-06DD-5942-A3BC-566AD12AA10E}" srcOrd="0" destOrd="0" presId="urn:microsoft.com/office/officeart/2005/8/layout/vList2"/>
    <dgm:cxn modelId="{E5B9074E-7B74-F74C-82DC-E56395F590A0}" type="presOf" srcId="{4985FDD2-EDB7-4D11-A2BE-0D0E43542673}" destId="{46B3AB6F-6C6C-2041-AEAE-8CD7C5389B3A}" srcOrd="0" destOrd="0" presId="urn:microsoft.com/office/officeart/2005/8/layout/vList2"/>
    <dgm:cxn modelId="{29759E5E-A9AC-45B3-BAAF-8C6297593F94}" srcId="{920C41EB-578A-4027-84B6-7E3C53EC214E}" destId="{D7A6E3BB-2E2E-409B-8886-04DAA7B5BF17}" srcOrd="2" destOrd="0" parTransId="{133AFC14-B507-4382-B609-6076D46EACC7}" sibTransId="{E3106A3A-45DD-4407-8004-6328A43D07D3}"/>
    <dgm:cxn modelId="{226A3E68-FE42-BD49-B2CB-E1ADB8D2AB2A}" type="presOf" srcId="{E7B0EA91-D883-4121-BFBE-323955572E92}" destId="{AC999D90-D87A-3846-953D-5C1B0BCEFB54}" srcOrd="0" destOrd="0" presId="urn:microsoft.com/office/officeart/2005/8/layout/vList2"/>
    <dgm:cxn modelId="{CDE44973-B80A-47C4-9EBC-81815EC791D0}" srcId="{920C41EB-578A-4027-84B6-7E3C53EC214E}" destId="{E7B0EA91-D883-4121-BFBE-323955572E92}" srcOrd="0" destOrd="0" parTransId="{C1F162B6-F7AB-419A-8344-5D31EE98326A}" sibTransId="{F3EC2D00-D5CC-4E2E-A01C-FE5E4CACBF55}"/>
    <dgm:cxn modelId="{F13D40EE-3519-41AF-B9CD-02FC14357483}" srcId="{920C41EB-578A-4027-84B6-7E3C53EC214E}" destId="{4985FDD2-EDB7-4D11-A2BE-0D0E43542673}" srcOrd="3" destOrd="0" parTransId="{5E4F3CE6-1168-4F45-9D37-586B7F341DE1}" sibTransId="{D798018F-F733-4DA1-AB36-2FD1D6F987BB}"/>
    <dgm:cxn modelId="{DBC464B6-5366-A245-9CE1-D21CC25F1A0E}" type="presParOf" srcId="{7940C0F9-A62A-3E43-825B-5CEAA39034F9}" destId="{AC999D90-D87A-3846-953D-5C1B0BCEFB54}" srcOrd="0" destOrd="0" presId="urn:microsoft.com/office/officeart/2005/8/layout/vList2"/>
    <dgm:cxn modelId="{7625E776-9146-7140-ACBB-A0EAD09E9FEA}" type="presParOf" srcId="{7940C0F9-A62A-3E43-825B-5CEAA39034F9}" destId="{046BD3E7-6A14-F34A-8C96-CD8E026D8F45}" srcOrd="1" destOrd="0" presId="urn:microsoft.com/office/officeart/2005/8/layout/vList2"/>
    <dgm:cxn modelId="{54DC1BD8-505A-D946-9F89-609FBC941943}" type="presParOf" srcId="{7940C0F9-A62A-3E43-825B-5CEAA39034F9}" destId="{AAAB0647-06DD-5942-A3BC-566AD12AA10E}" srcOrd="2" destOrd="0" presId="urn:microsoft.com/office/officeart/2005/8/layout/vList2"/>
    <dgm:cxn modelId="{96887419-1BA8-6248-A2F7-D79202F531A2}" type="presParOf" srcId="{7940C0F9-A62A-3E43-825B-5CEAA39034F9}" destId="{2B0BD545-5196-2346-83FE-5CB2006ABA81}" srcOrd="3" destOrd="0" presId="urn:microsoft.com/office/officeart/2005/8/layout/vList2"/>
    <dgm:cxn modelId="{AC2A4B19-C912-2E43-8493-50EEEDB8662D}" type="presParOf" srcId="{7940C0F9-A62A-3E43-825B-5CEAA39034F9}" destId="{63873E19-65E8-914B-BD99-6547A0401947}" srcOrd="4" destOrd="0" presId="urn:microsoft.com/office/officeart/2005/8/layout/vList2"/>
    <dgm:cxn modelId="{2AE48D94-EA04-4344-8CA9-99AF01E183AE}" type="presParOf" srcId="{7940C0F9-A62A-3E43-825B-5CEAA39034F9}" destId="{A4042F43-6CD8-2C40-958A-6477380BCC50}" srcOrd="5" destOrd="0" presId="urn:microsoft.com/office/officeart/2005/8/layout/vList2"/>
    <dgm:cxn modelId="{61564E70-81A9-9848-8ADD-383AF8C51FB3}" type="presParOf" srcId="{7940C0F9-A62A-3E43-825B-5CEAA39034F9}" destId="{46B3AB6F-6C6C-2041-AEAE-8CD7C5389B3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97B4C-749D-BE4F-AF46-2DD317C7E77A}">
      <dsp:nvSpPr>
        <dsp:cNvPr id="0" name=""/>
        <dsp:cNvSpPr/>
      </dsp:nvSpPr>
      <dsp:spPr>
        <a:xfrm>
          <a:off x="0" y="0"/>
          <a:ext cx="4996922" cy="9454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Introduction</a:t>
          </a:r>
        </a:p>
      </dsp:txBody>
      <dsp:txXfrm>
        <a:off x="27692" y="27692"/>
        <a:ext cx="3866076" cy="890076"/>
      </dsp:txXfrm>
    </dsp:sp>
    <dsp:sp modelId="{2A967E47-182B-2D4A-B916-E14A62B84A29}">
      <dsp:nvSpPr>
        <dsp:cNvPr id="0" name=""/>
        <dsp:cNvSpPr/>
      </dsp:nvSpPr>
      <dsp:spPr>
        <a:xfrm>
          <a:off x="373146" y="1076775"/>
          <a:ext cx="4996922" cy="9454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Know your Hardware</a:t>
          </a:r>
        </a:p>
      </dsp:txBody>
      <dsp:txXfrm>
        <a:off x="400838" y="1104467"/>
        <a:ext cx="3953842" cy="890076"/>
      </dsp:txXfrm>
    </dsp:sp>
    <dsp:sp modelId="{F6A88EEF-0C30-E341-91F6-0A40F8AC50C2}">
      <dsp:nvSpPr>
        <dsp:cNvPr id="0" name=""/>
        <dsp:cNvSpPr/>
      </dsp:nvSpPr>
      <dsp:spPr>
        <a:xfrm>
          <a:off x="746293" y="2153550"/>
          <a:ext cx="4996922" cy="94546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Arduino terminology</a:t>
          </a:r>
        </a:p>
      </dsp:txBody>
      <dsp:txXfrm>
        <a:off x="773985" y="2181242"/>
        <a:ext cx="3953842" cy="890076"/>
      </dsp:txXfrm>
    </dsp:sp>
    <dsp:sp modelId="{4DA4161B-80D2-9346-80B6-E66B7C6D47B5}">
      <dsp:nvSpPr>
        <dsp:cNvPr id="0" name=""/>
        <dsp:cNvSpPr/>
      </dsp:nvSpPr>
      <dsp:spPr>
        <a:xfrm>
          <a:off x="1119440" y="3230325"/>
          <a:ext cx="4996922" cy="9454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Arduino Software</a:t>
          </a:r>
        </a:p>
      </dsp:txBody>
      <dsp:txXfrm>
        <a:off x="1147132" y="3258017"/>
        <a:ext cx="3953842" cy="890076"/>
      </dsp:txXfrm>
    </dsp:sp>
    <dsp:sp modelId="{A0CBCEC0-2641-8E46-86E8-4700D60BE381}">
      <dsp:nvSpPr>
        <dsp:cNvPr id="0" name=""/>
        <dsp:cNvSpPr/>
      </dsp:nvSpPr>
      <dsp:spPr>
        <a:xfrm>
          <a:off x="1492587" y="4307100"/>
          <a:ext cx="4996922" cy="94546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Write your first program </a:t>
          </a:r>
        </a:p>
      </dsp:txBody>
      <dsp:txXfrm>
        <a:off x="1520279" y="4334792"/>
        <a:ext cx="3953842" cy="890076"/>
      </dsp:txXfrm>
    </dsp:sp>
    <dsp:sp modelId="{C607C60C-8CA3-2E43-ABBE-E87CBF019998}">
      <dsp:nvSpPr>
        <dsp:cNvPr id="0" name=""/>
        <dsp:cNvSpPr/>
      </dsp:nvSpPr>
      <dsp:spPr>
        <a:xfrm>
          <a:off x="4382373" y="690711"/>
          <a:ext cx="614549" cy="6145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520647" y="690711"/>
        <a:ext cx="338001" cy="462448"/>
      </dsp:txXfrm>
    </dsp:sp>
    <dsp:sp modelId="{C8D3374B-1F82-324A-84C5-F70A6FFD104D}">
      <dsp:nvSpPr>
        <dsp:cNvPr id="0" name=""/>
        <dsp:cNvSpPr/>
      </dsp:nvSpPr>
      <dsp:spPr>
        <a:xfrm>
          <a:off x="4755519" y="1767486"/>
          <a:ext cx="614549" cy="61454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893793" y="1767486"/>
        <a:ext cx="338001" cy="462448"/>
      </dsp:txXfrm>
    </dsp:sp>
    <dsp:sp modelId="{703C3365-6A0C-934A-9B60-C976287276D1}">
      <dsp:nvSpPr>
        <dsp:cNvPr id="0" name=""/>
        <dsp:cNvSpPr/>
      </dsp:nvSpPr>
      <dsp:spPr>
        <a:xfrm>
          <a:off x="5128666" y="2828504"/>
          <a:ext cx="614549" cy="614549"/>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266940" y="2828504"/>
        <a:ext cx="338001" cy="462448"/>
      </dsp:txXfrm>
    </dsp:sp>
    <dsp:sp modelId="{1A1819F8-EAB6-074A-9BFE-5C11C196D55B}">
      <dsp:nvSpPr>
        <dsp:cNvPr id="0" name=""/>
        <dsp:cNvSpPr/>
      </dsp:nvSpPr>
      <dsp:spPr>
        <a:xfrm>
          <a:off x="5501813" y="3915784"/>
          <a:ext cx="614549" cy="61454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640087" y="3915784"/>
        <a:ext cx="338001" cy="4624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02039-AC0C-4941-BDB4-520E7E26A4B1}">
      <dsp:nvSpPr>
        <dsp:cNvPr id="0" name=""/>
        <dsp:cNvSpPr/>
      </dsp:nvSpPr>
      <dsp:spPr>
        <a:xfrm>
          <a:off x="0" y="44150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Performance: Raspberry Pi</a:t>
          </a:r>
        </a:p>
      </dsp:txBody>
      <dsp:txXfrm>
        <a:off x="35125" y="476630"/>
        <a:ext cx="7501187" cy="649299"/>
      </dsp:txXfrm>
    </dsp:sp>
    <dsp:sp modelId="{C38D4686-B600-F746-A978-E6C2ADF25110}">
      <dsp:nvSpPr>
        <dsp:cNvPr id="0" name=""/>
        <dsp:cNvSpPr/>
      </dsp:nvSpPr>
      <dsp:spPr>
        <a:xfrm>
          <a:off x="0" y="124745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Power Consumption: Arduino</a:t>
          </a:r>
        </a:p>
      </dsp:txBody>
      <dsp:txXfrm>
        <a:off x="35125" y="1282580"/>
        <a:ext cx="7501187" cy="649299"/>
      </dsp:txXfrm>
    </dsp:sp>
    <dsp:sp modelId="{7A59E838-2347-5040-9FC2-D9E16C56DF1C}">
      <dsp:nvSpPr>
        <dsp:cNvPr id="0" name=""/>
        <dsp:cNvSpPr/>
      </dsp:nvSpPr>
      <dsp:spPr>
        <a:xfrm>
          <a:off x="0" y="205340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GPIO: Arduino (analog pins!)</a:t>
          </a:r>
        </a:p>
      </dsp:txBody>
      <dsp:txXfrm>
        <a:off x="35125" y="2088530"/>
        <a:ext cx="7501187" cy="649299"/>
      </dsp:txXfrm>
    </dsp:sp>
    <dsp:sp modelId="{81F20998-BE59-BC47-82AA-A156007CC1B1}">
      <dsp:nvSpPr>
        <dsp:cNvPr id="0" name=""/>
        <dsp:cNvSpPr/>
      </dsp:nvSpPr>
      <dsp:spPr>
        <a:xfrm>
          <a:off x="0" y="285935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Cost: Arduino</a:t>
          </a:r>
        </a:p>
      </dsp:txBody>
      <dsp:txXfrm>
        <a:off x="35125" y="2894480"/>
        <a:ext cx="7501187" cy="649299"/>
      </dsp:txXfrm>
    </dsp:sp>
    <dsp:sp modelId="{9862AA9D-4DD2-7643-B0FD-1CEDDD52FD24}">
      <dsp:nvSpPr>
        <dsp:cNvPr id="0" name=""/>
        <dsp:cNvSpPr/>
      </dsp:nvSpPr>
      <dsp:spPr>
        <a:xfrm>
          <a:off x="0" y="366530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Programming language support: Raspberry Pi</a:t>
          </a:r>
        </a:p>
      </dsp:txBody>
      <dsp:txXfrm>
        <a:off x="35125" y="3700430"/>
        <a:ext cx="7501187" cy="649299"/>
      </dsp:txXfrm>
    </dsp:sp>
    <dsp:sp modelId="{44A04DF9-A507-524F-B732-255FADB85354}">
      <dsp:nvSpPr>
        <dsp:cNvPr id="0" name=""/>
        <dsp:cNvSpPr/>
      </dsp:nvSpPr>
      <dsp:spPr>
        <a:xfrm>
          <a:off x="0" y="4471255"/>
          <a:ext cx="757143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 Functionality: Raspberry Pi</a:t>
          </a:r>
        </a:p>
      </dsp:txBody>
      <dsp:txXfrm>
        <a:off x="35125" y="4506380"/>
        <a:ext cx="7501187" cy="649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C2E4C-FCF1-774E-A2FE-BE1F248ABC0E}">
      <dsp:nvSpPr>
        <dsp:cNvPr id="0" name=""/>
        <dsp:cNvSpPr/>
      </dsp:nvSpPr>
      <dsp:spPr>
        <a:xfrm>
          <a:off x="4110306" y="934918"/>
          <a:ext cx="898578" cy="427641"/>
        </a:xfrm>
        <a:custGeom>
          <a:avLst/>
          <a:gdLst/>
          <a:ahLst/>
          <a:cxnLst/>
          <a:rect l="0" t="0" r="0" b="0"/>
          <a:pathLst>
            <a:path>
              <a:moveTo>
                <a:pt x="0" y="0"/>
              </a:moveTo>
              <a:lnTo>
                <a:pt x="0" y="291425"/>
              </a:lnTo>
              <a:lnTo>
                <a:pt x="898578" y="291425"/>
              </a:lnTo>
              <a:lnTo>
                <a:pt x="898578" y="427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CBDB9C-347E-1345-A1F5-C14FF229ECCD}">
      <dsp:nvSpPr>
        <dsp:cNvPr id="0" name=""/>
        <dsp:cNvSpPr/>
      </dsp:nvSpPr>
      <dsp:spPr>
        <a:xfrm>
          <a:off x="3211728" y="934918"/>
          <a:ext cx="898578" cy="427641"/>
        </a:xfrm>
        <a:custGeom>
          <a:avLst/>
          <a:gdLst/>
          <a:ahLst/>
          <a:cxnLst/>
          <a:rect l="0" t="0" r="0" b="0"/>
          <a:pathLst>
            <a:path>
              <a:moveTo>
                <a:pt x="898578" y="0"/>
              </a:moveTo>
              <a:lnTo>
                <a:pt x="898578" y="291425"/>
              </a:lnTo>
              <a:lnTo>
                <a:pt x="0" y="291425"/>
              </a:lnTo>
              <a:lnTo>
                <a:pt x="0" y="427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2FE8E-14BA-C243-8E6A-C1A7D6DCF413}">
      <dsp:nvSpPr>
        <dsp:cNvPr id="0" name=""/>
        <dsp:cNvSpPr/>
      </dsp:nvSpPr>
      <dsp:spPr>
        <a:xfrm>
          <a:off x="1577949" y="1213"/>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01B5A-E6F8-FE4C-992F-833163D66F56}">
      <dsp:nvSpPr>
        <dsp:cNvPr id="0" name=""/>
        <dsp:cNvSpPr/>
      </dsp:nvSpPr>
      <dsp:spPr>
        <a:xfrm>
          <a:off x="1741327" y="156422"/>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Sketch – A program that runs on the board</a:t>
          </a:r>
        </a:p>
      </dsp:txBody>
      <dsp:txXfrm>
        <a:off x="1768674" y="183769"/>
        <a:ext cx="1415707" cy="879010"/>
      </dsp:txXfrm>
    </dsp:sp>
    <dsp:sp modelId="{C4C270F8-9D01-A640-ABE7-6A49CC41880B}">
      <dsp:nvSpPr>
        <dsp:cNvPr id="0" name=""/>
        <dsp:cNvSpPr/>
      </dsp:nvSpPr>
      <dsp:spPr>
        <a:xfrm>
          <a:off x="3375106" y="1213"/>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5D1C7-49E6-D147-9B57-0ACCC23F91BF}">
      <dsp:nvSpPr>
        <dsp:cNvPr id="0" name=""/>
        <dsp:cNvSpPr/>
      </dsp:nvSpPr>
      <dsp:spPr>
        <a:xfrm>
          <a:off x="3538484" y="156422"/>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Pin – A port that is connected to an input/output channel.</a:t>
          </a:r>
        </a:p>
      </dsp:txBody>
      <dsp:txXfrm>
        <a:off x="3565831" y="183769"/>
        <a:ext cx="1415707" cy="879010"/>
      </dsp:txXfrm>
    </dsp:sp>
    <dsp:sp modelId="{78C8D859-02CF-DC43-B20E-8F21FB37996F}">
      <dsp:nvSpPr>
        <dsp:cNvPr id="0" name=""/>
        <dsp:cNvSpPr/>
      </dsp:nvSpPr>
      <dsp:spPr>
        <a:xfrm>
          <a:off x="2476527" y="1362559"/>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DF046-1CAE-984E-9A92-E81F536E2B1D}">
      <dsp:nvSpPr>
        <dsp:cNvPr id="0" name=""/>
        <dsp:cNvSpPr/>
      </dsp:nvSpPr>
      <dsp:spPr>
        <a:xfrm>
          <a:off x="2639905" y="1517768"/>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Digital</a:t>
          </a:r>
          <a:r>
            <a:rPr lang="en-US" sz="1300" kern="1200"/>
            <a:t> – 1 (HIGH) or 0 (LOW)</a:t>
          </a:r>
        </a:p>
      </dsp:txBody>
      <dsp:txXfrm>
        <a:off x="2667252" y="1545115"/>
        <a:ext cx="1415707" cy="879010"/>
      </dsp:txXfrm>
    </dsp:sp>
    <dsp:sp modelId="{906905DA-AFE3-4842-A138-EF2A42C5E505}">
      <dsp:nvSpPr>
        <dsp:cNvPr id="0" name=""/>
        <dsp:cNvSpPr/>
      </dsp:nvSpPr>
      <dsp:spPr>
        <a:xfrm>
          <a:off x="4273684" y="1362559"/>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E3834-E47B-B349-9FC0-E99C563B5EDB}">
      <dsp:nvSpPr>
        <dsp:cNvPr id="0" name=""/>
        <dsp:cNvSpPr/>
      </dsp:nvSpPr>
      <dsp:spPr>
        <a:xfrm>
          <a:off x="4437062" y="1517768"/>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Analog</a:t>
          </a:r>
          <a:r>
            <a:rPr lang="en-US" sz="1300" kern="1200"/>
            <a:t> -  0 - 255</a:t>
          </a:r>
        </a:p>
      </dsp:txBody>
      <dsp:txXfrm>
        <a:off x="4464409" y="1545115"/>
        <a:ext cx="1415707" cy="879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C2E4C-FCF1-774E-A2FE-BE1F248ABC0E}">
      <dsp:nvSpPr>
        <dsp:cNvPr id="0" name=""/>
        <dsp:cNvSpPr/>
      </dsp:nvSpPr>
      <dsp:spPr>
        <a:xfrm>
          <a:off x="4110306" y="934918"/>
          <a:ext cx="898578" cy="427641"/>
        </a:xfrm>
        <a:custGeom>
          <a:avLst/>
          <a:gdLst/>
          <a:ahLst/>
          <a:cxnLst/>
          <a:rect l="0" t="0" r="0" b="0"/>
          <a:pathLst>
            <a:path>
              <a:moveTo>
                <a:pt x="0" y="0"/>
              </a:moveTo>
              <a:lnTo>
                <a:pt x="0" y="291425"/>
              </a:lnTo>
              <a:lnTo>
                <a:pt x="898578" y="291425"/>
              </a:lnTo>
              <a:lnTo>
                <a:pt x="898578" y="427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CBDB9C-347E-1345-A1F5-C14FF229ECCD}">
      <dsp:nvSpPr>
        <dsp:cNvPr id="0" name=""/>
        <dsp:cNvSpPr/>
      </dsp:nvSpPr>
      <dsp:spPr>
        <a:xfrm>
          <a:off x="3211728" y="934918"/>
          <a:ext cx="898578" cy="427641"/>
        </a:xfrm>
        <a:custGeom>
          <a:avLst/>
          <a:gdLst/>
          <a:ahLst/>
          <a:cxnLst/>
          <a:rect l="0" t="0" r="0" b="0"/>
          <a:pathLst>
            <a:path>
              <a:moveTo>
                <a:pt x="898578" y="0"/>
              </a:moveTo>
              <a:lnTo>
                <a:pt x="898578" y="291425"/>
              </a:lnTo>
              <a:lnTo>
                <a:pt x="0" y="291425"/>
              </a:lnTo>
              <a:lnTo>
                <a:pt x="0" y="427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2FE8E-14BA-C243-8E6A-C1A7D6DCF413}">
      <dsp:nvSpPr>
        <dsp:cNvPr id="0" name=""/>
        <dsp:cNvSpPr/>
      </dsp:nvSpPr>
      <dsp:spPr>
        <a:xfrm>
          <a:off x="1577949" y="1213"/>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01B5A-E6F8-FE4C-992F-833163D66F56}">
      <dsp:nvSpPr>
        <dsp:cNvPr id="0" name=""/>
        <dsp:cNvSpPr/>
      </dsp:nvSpPr>
      <dsp:spPr>
        <a:xfrm>
          <a:off x="1741327" y="156422"/>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Sketch – A program that runs on the board</a:t>
          </a:r>
        </a:p>
      </dsp:txBody>
      <dsp:txXfrm>
        <a:off x="1768674" y="183769"/>
        <a:ext cx="1415707" cy="879010"/>
      </dsp:txXfrm>
    </dsp:sp>
    <dsp:sp modelId="{C4C270F8-9D01-A640-ABE7-6A49CC41880B}">
      <dsp:nvSpPr>
        <dsp:cNvPr id="0" name=""/>
        <dsp:cNvSpPr/>
      </dsp:nvSpPr>
      <dsp:spPr>
        <a:xfrm>
          <a:off x="3375106" y="1213"/>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5D1C7-49E6-D147-9B57-0ACCC23F91BF}">
      <dsp:nvSpPr>
        <dsp:cNvPr id="0" name=""/>
        <dsp:cNvSpPr/>
      </dsp:nvSpPr>
      <dsp:spPr>
        <a:xfrm>
          <a:off x="3538484" y="156422"/>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Pin – A port that is connected to an input/output channel.</a:t>
          </a:r>
        </a:p>
      </dsp:txBody>
      <dsp:txXfrm>
        <a:off x="3565831" y="183769"/>
        <a:ext cx="1415707" cy="879010"/>
      </dsp:txXfrm>
    </dsp:sp>
    <dsp:sp modelId="{78C8D859-02CF-DC43-B20E-8F21FB37996F}">
      <dsp:nvSpPr>
        <dsp:cNvPr id="0" name=""/>
        <dsp:cNvSpPr/>
      </dsp:nvSpPr>
      <dsp:spPr>
        <a:xfrm>
          <a:off x="2476527" y="1362559"/>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DF046-1CAE-984E-9A92-E81F536E2B1D}">
      <dsp:nvSpPr>
        <dsp:cNvPr id="0" name=""/>
        <dsp:cNvSpPr/>
      </dsp:nvSpPr>
      <dsp:spPr>
        <a:xfrm>
          <a:off x="2639905" y="1517768"/>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Digital</a:t>
          </a:r>
          <a:r>
            <a:rPr lang="en-US" sz="1300" kern="1200"/>
            <a:t> – 1 (HIGH) or 0 (LOW)</a:t>
          </a:r>
        </a:p>
      </dsp:txBody>
      <dsp:txXfrm>
        <a:off x="2667252" y="1545115"/>
        <a:ext cx="1415707" cy="879010"/>
      </dsp:txXfrm>
    </dsp:sp>
    <dsp:sp modelId="{906905DA-AFE3-4842-A138-EF2A42C5E505}">
      <dsp:nvSpPr>
        <dsp:cNvPr id="0" name=""/>
        <dsp:cNvSpPr/>
      </dsp:nvSpPr>
      <dsp:spPr>
        <a:xfrm>
          <a:off x="4273684" y="1362559"/>
          <a:ext cx="1470401" cy="93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E3834-E47B-B349-9FC0-E99C563B5EDB}">
      <dsp:nvSpPr>
        <dsp:cNvPr id="0" name=""/>
        <dsp:cNvSpPr/>
      </dsp:nvSpPr>
      <dsp:spPr>
        <a:xfrm>
          <a:off x="4437062" y="1517768"/>
          <a:ext cx="1470401" cy="9337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Analog</a:t>
          </a:r>
          <a:r>
            <a:rPr lang="en-US" sz="1300" kern="1200"/>
            <a:t> -  0 - 255</a:t>
          </a:r>
        </a:p>
      </dsp:txBody>
      <dsp:txXfrm>
        <a:off x="4464409" y="1545115"/>
        <a:ext cx="1415707" cy="879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00040-A7D5-A446-AD78-DBF4E55D3EC3}">
      <dsp:nvSpPr>
        <dsp:cNvPr id="0" name=""/>
        <dsp:cNvSpPr/>
      </dsp:nvSpPr>
      <dsp:spPr>
        <a:xfrm>
          <a:off x="0" y="0"/>
          <a:ext cx="5754896" cy="30677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Analog potentiometer is </a:t>
          </a:r>
          <a:r>
            <a:rPr lang="en-US" sz="2300" b="1" i="0" kern="1200" dirty="0"/>
            <a:t>a three-terminal resistor in which the resistance is changed manually to control the flow of electric current</a:t>
          </a:r>
          <a:r>
            <a:rPr lang="en-US" sz="2300" b="0" i="0" kern="1200" dirty="0"/>
            <a:t>. An analog or mechanical potentiometer is called a pot because of its pot-like structure. The digital potentiometer can automatically change the resistance based on the given condition.</a:t>
          </a:r>
          <a:endParaRPr lang="en-US" sz="2300" kern="1200" dirty="0"/>
        </a:p>
      </dsp:txBody>
      <dsp:txXfrm>
        <a:off x="149755" y="149755"/>
        <a:ext cx="5455386" cy="2768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99D90-D87A-3846-953D-5C1B0BCEFB54}">
      <dsp:nvSpPr>
        <dsp:cNvPr id="0" name=""/>
        <dsp:cNvSpPr/>
      </dsp:nvSpPr>
      <dsp:spPr>
        <a:xfrm>
          <a:off x="0" y="1026773"/>
          <a:ext cx="6263640"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Unboxing</a:t>
          </a:r>
        </a:p>
      </dsp:txBody>
      <dsp:txXfrm>
        <a:off x="38638" y="1065411"/>
        <a:ext cx="6186364" cy="714229"/>
      </dsp:txXfrm>
    </dsp:sp>
    <dsp:sp modelId="{AAAB0647-06DD-5942-A3BC-566AD12AA10E}">
      <dsp:nvSpPr>
        <dsp:cNvPr id="0" name=""/>
        <dsp:cNvSpPr/>
      </dsp:nvSpPr>
      <dsp:spPr>
        <a:xfrm>
          <a:off x="0" y="1913318"/>
          <a:ext cx="6263640" cy="79150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 GUI walk through</a:t>
          </a:r>
        </a:p>
      </dsp:txBody>
      <dsp:txXfrm>
        <a:off x="38638" y="1951956"/>
        <a:ext cx="6186364" cy="714229"/>
      </dsp:txXfrm>
    </dsp:sp>
    <dsp:sp modelId="{63873E19-65E8-914B-BD99-6547A0401947}">
      <dsp:nvSpPr>
        <dsp:cNvPr id="0" name=""/>
        <dsp:cNvSpPr/>
      </dsp:nvSpPr>
      <dsp:spPr>
        <a:xfrm>
          <a:off x="0" y="2799864"/>
          <a:ext cx="6263640" cy="79150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Know your Sensor and connection</a:t>
          </a:r>
        </a:p>
      </dsp:txBody>
      <dsp:txXfrm>
        <a:off x="38638" y="2838502"/>
        <a:ext cx="6186364" cy="714229"/>
      </dsp:txXfrm>
    </dsp:sp>
    <dsp:sp modelId="{46B3AB6F-6C6C-2041-AEAE-8CD7C5389B3A}">
      <dsp:nvSpPr>
        <dsp:cNvPr id="0" name=""/>
        <dsp:cNvSpPr/>
      </dsp:nvSpPr>
      <dsp:spPr>
        <a:xfrm>
          <a:off x="0" y="3686409"/>
          <a:ext cx="6263640" cy="79150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Write sample program</a:t>
          </a:r>
        </a:p>
      </dsp:txBody>
      <dsp:txXfrm>
        <a:off x="38638" y="3725047"/>
        <a:ext cx="6186364"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6671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70521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Automatic (software) reset</a:t>
            </a:r>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87817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Automatic (software) reset</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417357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398739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77615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3245665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1592254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27236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52392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414201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Automatic (software) reset</a:t>
            </a:r>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5922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6/25/22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6/25/22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1544833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tiff"/><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tiff"/><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1.microchip.com/downloads/en/DeviceDoc/ATmega48A-PA-88A-PA-168A-PA-328-P-DS-DS40002061A.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rduino.cc/en/hardwa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9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36684" y="1152144"/>
            <a:ext cx="3888999" cy="3072393"/>
          </a:xfrm>
        </p:spPr>
        <p:txBody>
          <a:bodyPr>
            <a:normAutofit/>
          </a:bodyPr>
          <a:lstStyle/>
          <a:p>
            <a:pPr algn="l"/>
            <a:r>
              <a:rPr lang="en-US" sz="5600"/>
              <a:t>Arduino Uno</a:t>
            </a:r>
          </a:p>
        </p:txBody>
      </p:sp>
      <p:sp>
        <p:nvSpPr>
          <p:cNvPr id="3" name="Content Placeholder 2"/>
          <p:cNvSpPr>
            <a:spLocks noGrp="1"/>
          </p:cNvSpPr>
          <p:nvPr>
            <p:ph type="subTitle" idx="1"/>
          </p:nvPr>
        </p:nvSpPr>
        <p:spPr>
          <a:xfrm>
            <a:off x="1036684" y="4462272"/>
            <a:ext cx="3953501" cy="1272831"/>
          </a:xfrm>
        </p:spPr>
        <p:txBody>
          <a:bodyPr anchor="t">
            <a:normAutofit/>
          </a:bodyPr>
          <a:lstStyle/>
          <a:p>
            <a:pPr algn="l"/>
            <a:r>
              <a:rPr lang="en-US"/>
              <a:t>How to work with Arduino and analog Sensors.</a:t>
            </a:r>
          </a:p>
        </p:txBody>
      </p:sp>
      <p:sp>
        <p:nvSpPr>
          <p:cNvPr id="118" name="Rectangle 9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9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9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48">
            <a:extLst>
              <a:ext uri="{FF2B5EF4-FFF2-40B4-BE49-F238E27FC236}">
                <a16:creationId xmlns:a16="http://schemas.microsoft.com/office/drawing/2014/main" id="{1A1B3968-D33C-B24E-85A3-EA487C7F9E01}"/>
              </a:ext>
            </a:extLst>
          </p:cNvPr>
          <p:cNvPicPr>
            <a:picLocks noChangeAspect="1"/>
          </p:cNvPicPr>
          <p:nvPr/>
        </p:nvPicPr>
        <p:blipFill rotWithShape="1">
          <a:blip r:embed="rId3"/>
          <a:srcRect b="31989"/>
          <a:stretch/>
        </p:blipFill>
        <p:spPr>
          <a:xfrm>
            <a:off x="5509008" y="763047"/>
            <a:ext cx="6428067" cy="1956377"/>
          </a:xfrm>
          <a:prstGeom prst="rect">
            <a:avLst/>
          </a:prstGeom>
        </p:spPr>
      </p:pic>
      <p:sp>
        <p:nvSpPr>
          <p:cNvPr id="117" name="Rectangle 1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875C4D-49C5-E641-9F3D-2CCEEB378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959" y="3482471"/>
            <a:ext cx="5694166" cy="3126707"/>
          </a:xfrm>
          <a:prstGeom prst="rect">
            <a:avLst/>
          </a:prstGeom>
        </p:spPr>
      </p:pic>
    </p:spTree>
    <p:extLst>
      <p:ext uri="{BB962C8B-B14F-4D97-AF65-F5344CB8AC3E}">
        <p14:creationId xmlns:p14="http://schemas.microsoft.com/office/powerpoint/2010/main" val="418034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sz="4000"/>
              <a:t>Arduino IDE</a:t>
            </a:r>
          </a:p>
        </p:txBody>
      </p:sp>
      <p:sp>
        <p:nvSpPr>
          <p:cNvPr id="3" name="Content Placeholder 2"/>
          <p:cNvSpPr>
            <a:spLocks noGrp="1"/>
          </p:cNvSpPr>
          <p:nvPr>
            <p:ph idx="1"/>
          </p:nvPr>
        </p:nvSpPr>
        <p:spPr>
          <a:xfrm>
            <a:off x="965200" y="2470248"/>
            <a:ext cx="4048344" cy="3536236"/>
          </a:xfrm>
        </p:spPr>
        <p:txBody>
          <a:bodyPr>
            <a:normAutofit/>
          </a:bodyPr>
          <a:lstStyle/>
          <a:p>
            <a:r>
              <a:rPr lang="en-US" sz="1900"/>
              <a:t>Arduino Software (IDE) includes the built in support for the boards in the following list, all based on the AVR Core. The Boards Manager included in the standard installation allows to add support for the growing number of new boards based on different cores like Arduino Due, Arduino Zero, Edison, Galileo and so on.</a:t>
            </a:r>
          </a:p>
          <a:p>
            <a:r>
              <a:rPr lang="en-US" sz="1900"/>
              <a:t>Source: https://www.arduino.cc/en/software</a:t>
            </a:r>
          </a:p>
        </p:txBody>
      </p:sp>
      <p:sp>
        <p:nvSpPr>
          <p:cNvPr id="29" name="Freeform: Shape 2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Programmer">
            <a:extLst>
              <a:ext uri="{FF2B5EF4-FFF2-40B4-BE49-F238E27FC236}">
                <a16:creationId xmlns:a16="http://schemas.microsoft.com/office/drawing/2014/main" id="{B861D6F6-2635-B3B4-CD73-4E9BC400C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614183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0B867-5B9F-554D-B8FC-6D19DF367A14}"/>
              </a:ext>
            </a:extLst>
          </p:cNvPr>
          <p:cNvPicPr>
            <a:picLocks noChangeAspect="1"/>
          </p:cNvPicPr>
          <p:nvPr/>
        </p:nvPicPr>
        <p:blipFill rotWithShape="1">
          <a:blip r:embed="rId3"/>
          <a:srcRect b="319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6" name="Content Placeholder 2">
            <a:extLst>
              <a:ext uri="{FF2B5EF4-FFF2-40B4-BE49-F238E27FC236}">
                <a16:creationId xmlns:a16="http://schemas.microsoft.com/office/drawing/2014/main" id="{C5D3B394-EA61-30A9-F584-5D8344EA1C21}"/>
              </a:ext>
            </a:extLst>
          </p:cNvPr>
          <p:cNvGraphicFramePr>
            <a:graphicFrameLocks noGrp="1"/>
          </p:cNvGraphicFramePr>
          <p:nvPr>
            <p:ph idx="1"/>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332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0B867-5B9F-554D-B8FC-6D19DF367A14}"/>
              </a:ext>
            </a:extLst>
          </p:cNvPr>
          <p:cNvPicPr>
            <a:picLocks noChangeAspect="1"/>
          </p:cNvPicPr>
          <p:nvPr/>
        </p:nvPicPr>
        <p:blipFill rotWithShape="1">
          <a:blip r:embed="rId3"/>
          <a:srcRect b="319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6" name="Content Placeholder 2">
            <a:extLst>
              <a:ext uri="{FF2B5EF4-FFF2-40B4-BE49-F238E27FC236}">
                <a16:creationId xmlns:a16="http://schemas.microsoft.com/office/drawing/2014/main" id="{C5D3B394-EA61-30A9-F584-5D8344EA1C21}"/>
              </a:ext>
            </a:extLst>
          </p:cNvPr>
          <p:cNvGraphicFramePr>
            <a:graphicFrameLocks noGrp="1"/>
          </p:cNvGraphicFramePr>
          <p:nvPr>
            <p:ph idx="1"/>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425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34872" y="982272"/>
            <a:ext cx="3388419" cy="4560970"/>
          </a:xfrm>
        </p:spPr>
        <p:txBody>
          <a:bodyPr>
            <a:normAutofit/>
          </a:bodyPr>
          <a:lstStyle/>
          <a:p>
            <a:r>
              <a:rPr lang="en-US" sz="4000">
                <a:solidFill>
                  <a:srgbClr val="FFFFFF"/>
                </a:solidFill>
              </a:rPr>
              <a:t>Getting Started</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5221862" y="1719618"/>
            <a:ext cx="5948831" cy="4334629"/>
          </a:xfrm>
        </p:spPr>
        <p:txBody>
          <a:bodyPr anchor="ctr">
            <a:normAutofit/>
          </a:bodyPr>
          <a:lstStyle/>
          <a:p>
            <a:pPr marL="342900" indent="-342900">
              <a:buAutoNum type="arabicPeriod"/>
            </a:pPr>
            <a:r>
              <a:rPr lang="en-US" sz="2200" dirty="0">
                <a:solidFill>
                  <a:schemeClr val="bg1"/>
                </a:solidFill>
                <a:latin typeface="Arial" panose="020B0604020202020204" pitchFamily="34" charset="0"/>
                <a:cs typeface="Arial" panose="020B0604020202020204" pitchFamily="34" charset="0"/>
              </a:rPr>
              <a:t>Download and Install Arduino IDE from :  </a:t>
            </a:r>
            <a:r>
              <a:rPr lang="en-US" sz="2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https://www.arduino.cc/en/Main/Software</a:t>
            </a:r>
            <a:endParaRPr lang="en-US" sz="2200" dirty="0">
              <a:solidFill>
                <a:schemeClr val="bg1"/>
              </a:solidFill>
              <a:latin typeface="Arial" panose="020B0604020202020204" pitchFamily="34" charset="0"/>
              <a:cs typeface="Arial" panose="020B0604020202020204" pitchFamily="34" charset="0"/>
            </a:endParaRPr>
          </a:p>
          <a:p>
            <a:pPr marL="0" indent="0">
              <a:buNone/>
            </a:pPr>
            <a:endParaRPr lang="en-US" sz="2200" dirty="0">
              <a:solidFill>
                <a:srgbClr val="FEFFFF"/>
              </a:solidFill>
              <a:latin typeface="Arial" panose="020B0604020202020204" pitchFamily="34" charset="0"/>
              <a:cs typeface="Arial" panose="020B0604020202020204" pitchFamily="34" charset="0"/>
            </a:endParaRPr>
          </a:p>
          <a:p>
            <a:pPr marL="342900" indent="-342900">
              <a:buAutoNum type="arabicPeriod" startAt="2"/>
            </a:pPr>
            <a:r>
              <a:rPr lang="en-US" sz="2200" dirty="0">
                <a:solidFill>
                  <a:srgbClr val="FEFFFF"/>
                </a:solidFill>
                <a:latin typeface="Arial" panose="020B0604020202020204" pitchFamily="34" charset="0"/>
                <a:cs typeface="Arial" panose="020B0604020202020204" pitchFamily="34" charset="0"/>
              </a:rPr>
              <a:t>Connect the Arduino to your host machine with a USB A to B device cable.</a:t>
            </a:r>
          </a:p>
          <a:p>
            <a:pPr marL="342900" indent="-342900">
              <a:buAutoNum type="arabicPeriod" startAt="2"/>
            </a:pPr>
            <a:r>
              <a:rPr lang="en-US" sz="2200" dirty="0">
                <a:solidFill>
                  <a:srgbClr val="FEFFFF"/>
                </a:solidFill>
                <a:latin typeface="Arial" panose="020B0604020202020204" pitchFamily="34" charset="0"/>
                <a:cs typeface="Arial" panose="020B0604020202020204" pitchFamily="34" charset="0"/>
              </a:rPr>
              <a:t>Connect your sensor to Arduino board</a:t>
            </a:r>
          </a:p>
          <a:p>
            <a:pPr marL="342900" indent="-342900">
              <a:buAutoNum type="arabicPeriod" startAt="2"/>
            </a:pPr>
            <a:r>
              <a:rPr lang="en-US" sz="2200" dirty="0">
                <a:solidFill>
                  <a:srgbClr val="FEFFFF"/>
                </a:solidFill>
                <a:latin typeface="Arial" panose="020B0604020202020204" pitchFamily="34" charset="0"/>
                <a:cs typeface="Arial" panose="020B0604020202020204" pitchFamily="34" charset="0"/>
              </a:rPr>
              <a:t>Develop code on the IDE and upload!</a:t>
            </a:r>
          </a:p>
          <a:p>
            <a:pPr marL="342900" indent="-342900">
              <a:buAutoNum type="arabicPeriod" startAt="2"/>
            </a:pPr>
            <a:r>
              <a:rPr lang="en-US" sz="2200" dirty="0">
                <a:solidFill>
                  <a:srgbClr val="FEFFFF"/>
                </a:solidFill>
                <a:latin typeface="Arial" panose="020B0604020202020204" pitchFamily="34" charset="0"/>
                <a:cs typeface="Arial" panose="020B0604020202020204" pitchFamily="34" charset="0"/>
              </a:rPr>
              <a:t>Verify output on Serial Monitor/Plotters</a:t>
            </a:r>
          </a:p>
        </p:txBody>
      </p:sp>
    </p:spTree>
    <p:extLst>
      <p:ext uri="{BB962C8B-B14F-4D97-AF65-F5344CB8AC3E}">
        <p14:creationId xmlns:p14="http://schemas.microsoft.com/office/powerpoint/2010/main" val="333915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96501" y="489509"/>
            <a:ext cx="5754896" cy="889126"/>
          </a:xfrm>
        </p:spPr>
        <p:txBody>
          <a:bodyPr anchor="b">
            <a:normAutofit/>
          </a:bodyPr>
          <a:lstStyle/>
          <a:p>
            <a:pPr algn="ctr"/>
            <a:r>
              <a:rPr lang="en-US" sz="4000" b="1" dirty="0"/>
              <a:t>Potentiometer</a:t>
            </a:r>
          </a:p>
        </p:txBody>
      </p:sp>
      <p:pic>
        <p:nvPicPr>
          <p:cNvPr id="4" name="Picture 3">
            <a:extLst>
              <a:ext uri="{FF2B5EF4-FFF2-40B4-BE49-F238E27FC236}">
                <a16:creationId xmlns:a16="http://schemas.microsoft.com/office/drawing/2014/main" id="{A45285B8-28A3-8E4D-ACF7-6E2859A93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130" y="939741"/>
            <a:ext cx="3876165" cy="4546822"/>
          </a:xfrm>
          <a:prstGeom prst="rect">
            <a:avLst/>
          </a:prstGeom>
        </p:spPr>
      </p:pic>
      <p:sp>
        <p:nvSpPr>
          <p:cNvPr id="43" name="Rectangle 3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335EE77C-C5D9-384A-70F6-B383E429440B}"/>
              </a:ext>
            </a:extLst>
          </p:cNvPr>
          <p:cNvGraphicFramePr>
            <a:graphicFrameLocks noGrp="1"/>
          </p:cNvGraphicFramePr>
          <p:nvPr>
            <p:ph idx="1"/>
            <p:extLst>
              <p:ext uri="{D42A27DB-BD31-4B8C-83A1-F6EECF244321}">
                <p14:modId xmlns:p14="http://schemas.microsoft.com/office/powerpoint/2010/main" val="1297812039"/>
              </p:ext>
            </p:extLst>
          </p:nvPr>
        </p:nvGraphicFramePr>
        <p:xfrm>
          <a:off x="5596502" y="2405894"/>
          <a:ext cx="5754896" cy="3197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E286274-B391-0446-9CA0-26DAAB7A13B5}"/>
              </a:ext>
            </a:extLst>
          </p:cNvPr>
          <p:cNvSpPr txBox="1"/>
          <p:nvPr/>
        </p:nvSpPr>
        <p:spPr>
          <a:xfrm>
            <a:off x="1597661" y="489509"/>
            <a:ext cx="3158237" cy="584775"/>
          </a:xfrm>
          <a:prstGeom prst="rect">
            <a:avLst/>
          </a:prstGeom>
          <a:noFill/>
        </p:spPr>
        <p:txBody>
          <a:bodyPr wrap="none" rtlCol="0">
            <a:spAutoFit/>
          </a:bodyPr>
          <a:lstStyle/>
          <a:p>
            <a:r>
              <a:rPr lang="en-US" sz="3200" dirty="0"/>
              <a:t>Know your sensor</a:t>
            </a:r>
          </a:p>
        </p:txBody>
      </p:sp>
    </p:spTree>
    <p:extLst>
      <p:ext uri="{BB962C8B-B14F-4D97-AF65-F5344CB8AC3E}">
        <p14:creationId xmlns:p14="http://schemas.microsoft.com/office/powerpoint/2010/main" val="429204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dirty="0">
                <a:solidFill>
                  <a:schemeClr val="bg1"/>
                </a:solidFill>
              </a:rPr>
              <a:t>Demo</a:t>
            </a:r>
          </a:p>
        </p:txBody>
      </p:sp>
      <p:graphicFrame>
        <p:nvGraphicFramePr>
          <p:cNvPr id="15" name="Content Placeholder 2">
            <a:extLst>
              <a:ext uri="{FF2B5EF4-FFF2-40B4-BE49-F238E27FC236}">
                <a16:creationId xmlns:a16="http://schemas.microsoft.com/office/drawing/2014/main" id="{335EE77C-C5D9-384A-70F6-B383E429440B}"/>
              </a:ext>
            </a:extLst>
          </p:cNvPr>
          <p:cNvGraphicFramePr>
            <a:graphicFrameLocks noGrp="1"/>
          </p:cNvGraphicFramePr>
          <p:nvPr>
            <p:ph idx="1"/>
            <p:extLst>
              <p:ext uri="{D42A27DB-BD31-4B8C-83A1-F6EECF244321}">
                <p14:modId xmlns:p14="http://schemas.microsoft.com/office/powerpoint/2010/main" val="58757428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740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127208" y="857251"/>
            <a:ext cx="4747280" cy="3098061"/>
          </a:xfrm>
        </p:spPr>
        <p:txBody>
          <a:bodyPr anchor="b">
            <a:normAutofit/>
          </a:bodyPr>
          <a:lstStyle/>
          <a:p>
            <a:pPr algn="l"/>
            <a:r>
              <a:rPr lang="en-US" sz="4800">
                <a:solidFill>
                  <a:srgbClr val="FFFFFF"/>
                </a:solidFill>
              </a:rPr>
              <a:t>Arduino Uno</a:t>
            </a:r>
          </a:p>
        </p:txBody>
      </p:sp>
      <p:sp>
        <p:nvSpPr>
          <p:cNvPr id="84" name="Rectangle 83">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1127208" y="4756265"/>
            <a:ext cx="4393278" cy="1244483"/>
          </a:xfrm>
        </p:spPr>
        <p:txBody>
          <a:bodyPr anchor="t">
            <a:normAutofit/>
          </a:bodyPr>
          <a:lstStyle/>
          <a:p>
            <a:pPr algn="l"/>
            <a:r>
              <a:rPr lang="en-US">
                <a:solidFill>
                  <a:srgbClr val="FFFFFF"/>
                </a:solidFill>
              </a:rPr>
              <a:t>How to work with Arduino and analog Sensors.</a:t>
            </a:r>
          </a:p>
        </p:txBody>
      </p:sp>
      <p:sp>
        <p:nvSpPr>
          <p:cNvPr id="86" name="Oval 85">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875C4D-49C5-E641-9F3D-2CCEEB378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559" y="2410092"/>
            <a:ext cx="3737164" cy="2052103"/>
          </a:xfrm>
          <a:prstGeom prst="rect">
            <a:avLst/>
          </a:prstGeom>
        </p:spPr>
      </p:pic>
    </p:spTree>
    <p:extLst>
      <p:ext uri="{BB962C8B-B14F-4D97-AF65-F5344CB8AC3E}">
        <p14:creationId xmlns:p14="http://schemas.microsoft.com/office/powerpoint/2010/main" val="2425475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1322754" y="1522820"/>
            <a:ext cx="2748041" cy="3601914"/>
          </a:xfrm>
        </p:spPr>
        <p:txBody>
          <a:bodyPr anchor="ctr">
            <a:normAutofit/>
          </a:bodyPr>
          <a:lstStyle/>
          <a:p>
            <a:r>
              <a:rPr lang="en-US" sz="3600">
                <a:solidFill>
                  <a:srgbClr val="FFFFFF"/>
                </a:solidFill>
              </a:rPr>
              <a:t>Contents</a:t>
            </a:r>
          </a:p>
        </p:txBody>
      </p:sp>
      <p:graphicFrame>
        <p:nvGraphicFramePr>
          <p:cNvPr id="26" name="Content Placeholder 2">
            <a:extLst>
              <a:ext uri="{FF2B5EF4-FFF2-40B4-BE49-F238E27FC236}">
                <a16:creationId xmlns:a16="http://schemas.microsoft.com/office/drawing/2014/main" id="{43E3627A-EAD6-34B9-6DA6-82AB7050325F}"/>
              </a:ext>
            </a:extLst>
          </p:cNvPr>
          <p:cNvGraphicFramePr/>
          <p:nvPr>
            <p:extLst>
              <p:ext uri="{D42A27DB-BD31-4B8C-83A1-F6EECF244321}">
                <p14:modId xmlns:p14="http://schemas.microsoft.com/office/powerpoint/2010/main" val="1288625886"/>
              </p:ext>
            </p:extLst>
          </p:nvPr>
        </p:nvGraphicFramePr>
        <p:xfrm>
          <a:off x="5042848" y="643467"/>
          <a:ext cx="6489510" cy="525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81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6900" y="1188637"/>
            <a:ext cx="3141430" cy="4480726"/>
          </a:xfrm>
          <a:prstGeom prst="ellipse">
            <a:avLst/>
          </a:prstGeom>
        </p:spPr>
        <p:txBody>
          <a:bodyPr>
            <a:normAutofit/>
          </a:bodyPr>
          <a:lstStyle/>
          <a:p>
            <a:pPr algn="r"/>
            <a:r>
              <a:rPr lang="en-US" sz="4600"/>
              <a:t>What is Arduino</a:t>
            </a:r>
          </a:p>
        </p:txBody>
      </p:sp>
      <p:cxnSp>
        <p:nvCxnSpPr>
          <p:cNvPr id="33" name="Straight Connector 3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38928" y="1338729"/>
            <a:ext cx="4795584" cy="4180542"/>
          </a:xfrm>
        </p:spPr>
        <p:txBody>
          <a:bodyPr anchor="ctr">
            <a:normAutofit/>
          </a:bodyPr>
          <a:lstStyle/>
          <a:p>
            <a:r>
              <a:rPr lang="en-US" sz="1700"/>
              <a:t>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 You can tell your board what to do by sending a set of instructions to the microcontroller on the board. To do so you use the Arduino programming language (based on Wiring), and the Arduino Software (IDE), based on Processing.</a:t>
            </a:r>
          </a:p>
          <a:p>
            <a:r>
              <a:rPr lang="en-US" sz="1700"/>
              <a:t>Source: https://www.arduino.cc/en/Guide/Introduction</a:t>
            </a:r>
          </a:p>
        </p:txBody>
      </p:sp>
    </p:spTree>
    <p:extLst>
      <p:ext uri="{BB962C8B-B14F-4D97-AF65-F5344CB8AC3E}">
        <p14:creationId xmlns:p14="http://schemas.microsoft.com/office/powerpoint/2010/main" val="424009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46740" y="527959"/>
            <a:ext cx="7772400" cy="43869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l"/>
            <a:r>
              <a:rPr lang="en-US" dirty="0"/>
              <a:t>Arduino Vs Raspberry Pi</a:t>
            </a:r>
          </a:p>
        </p:txBody>
      </p:sp>
      <p:sp>
        <p:nvSpPr>
          <p:cNvPr id="7" name="Subtitle 2"/>
          <p:cNvSpPr txBox="1">
            <a:spLocks/>
          </p:cNvSpPr>
          <p:nvPr/>
        </p:nvSpPr>
        <p:spPr>
          <a:xfrm>
            <a:off x="3332540" y="4120243"/>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8" name="TextBox 7"/>
          <p:cNvSpPr txBox="1"/>
          <p:nvPr/>
        </p:nvSpPr>
        <p:spPr>
          <a:xfrm>
            <a:off x="7022450" y="6673334"/>
            <a:ext cx="3645550" cy="184666"/>
          </a:xfrm>
          <a:prstGeom prst="rect">
            <a:avLst/>
          </a:prstGeom>
          <a:noFill/>
        </p:spPr>
        <p:txBody>
          <a:bodyPr wrap="none" rtlCol="0">
            <a:spAutoFit/>
          </a:bodyPr>
          <a:lstStyle/>
          <a:p>
            <a:r>
              <a:rPr lang="en-US" sz="600" dirty="0"/>
              <a:t>Image Source: http://karma-laboratory.com/workshops/arduinoforprogrammers/images/arduino_variants.jpg</a:t>
            </a:r>
          </a:p>
        </p:txBody>
      </p:sp>
      <p:graphicFrame>
        <p:nvGraphicFramePr>
          <p:cNvPr id="13" name="TextBox 8">
            <a:extLst>
              <a:ext uri="{FF2B5EF4-FFF2-40B4-BE49-F238E27FC236}">
                <a16:creationId xmlns:a16="http://schemas.microsoft.com/office/drawing/2014/main" id="{885F55E1-088A-E403-175B-090106DA7BD8}"/>
              </a:ext>
            </a:extLst>
          </p:cNvPr>
          <p:cNvGraphicFramePr/>
          <p:nvPr/>
        </p:nvGraphicFramePr>
        <p:xfrm>
          <a:off x="2596664" y="1351509"/>
          <a:ext cx="7571437" cy="563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560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Sample Arduino Family</a:t>
            </a:r>
          </a:p>
        </p:txBody>
      </p:sp>
      <p:pic>
        <p:nvPicPr>
          <p:cNvPr id="16" name="Content Placeholder 6">
            <a:extLst>
              <a:ext uri="{FF2B5EF4-FFF2-40B4-BE49-F238E27FC236}">
                <a16:creationId xmlns:a16="http://schemas.microsoft.com/office/drawing/2014/main" id="{C13982D5-409D-F140-BDC0-E609CC8D9384}"/>
              </a:ext>
            </a:extLst>
          </p:cNvPr>
          <p:cNvPicPr>
            <a:picLocks noGrp="1" noChangeAspect="1"/>
          </p:cNvPicPr>
          <p:nvPr>
            <p:ph idx="1"/>
          </p:nvPr>
        </p:nvPicPr>
        <p:blipFill>
          <a:blip r:embed="rId2"/>
          <a:stretch>
            <a:fillRect/>
          </a:stretch>
        </p:blipFill>
        <p:spPr>
          <a:xfrm>
            <a:off x="2155014" y="1675227"/>
            <a:ext cx="7881971" cy="4394199"/>
          </a:xfrm>
          <a:prstGeom prst="rect">
            <a:avLst/>
          </a:prstGeom>
        </p:spPr>
      </p:pic>
    </p:spTree>
    <p:extLst>
      <p:ext uri="{BB962C8B-B14F-4D97-AF65-F5344CB8AC3E}">
        <p14:creationId xmlns:p14="http://schemas.microsoft.com/office/powerpoint/2010/main" val="353301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5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Arduino HW </a:t>
            </a:r>
          </a:p>
        </p:txBody>
      </p:sp>
      <p:sp>
        <p:nvSpPr>
          <p:cNvPr id="2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37278C4-443D-564A-9038-CC1E7E1BE9E6}"/>
              </a:ext>
            </a:extLst>
          </p:cNvPr>
          <p:cNvPicPr>
            <a:picLocks noGrp="1" noChangeAspect="1"/>
          </p:cNvPicPr>
          <p:nvPr>
            <p:ph idx="1"/>
          </p:nvPr>
        </p:nvPicPr>
        <p:blipFill rotWithShape="1">
          <a:blip r:embed="rId2"/>
          <a:srcRect r="3911"/>
          <a:stretch/>
        </p:blipFill>
        <p:spPr>
          <a:xfrm>
            <a:off x="976251" y="942538"/>
            <a:ext cx="7163222" cy="4808332"/>
          </a:xfrm>
          <a:prstGeom prst="rect">
            <a:avLst/>
          </a:prstGeom>
          <a:effectLst/>
        </p:spPr>
      </p:pic>
    </p:spTree>
    <p:extLst>
      <p:ext uri="{BB962C8B-B14F-4D97-AF65-F5344CB8AC3E}">
        <p14:creationId xmlns:p14="http://schemas.microsoft.com/office/powerpoint/2010/main" val="313228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a:prstGeom prst="ellipse">
            <a:avLst/>
          </a:prstGeom>
        </p:spPr>
        <p:txBody>
          <a:bodyPr>
            <a:normAutofit/>
          </a:bodyPr>
          <a:lstStyle/>
          <a:p>
            <a:r>
              <a:rPr lang="en-US" sz="2500">
                <a:solidFill>
                  <a:srgbClr val="FFFFFF"/>
                </a:solidFill>
              </a:rPr>
              <a:t>Technical specifications</a:t>
            </a:r>
          </a:p>
        </p:txBody>
      </p:sp>
      <p:graphicFrame>
        <p:nvGraphicFramePr>
          <p:cNvPr id="4" name="Content Placeholder 3">
            <a:extLst>
              <a:ext uri="{FF2B5EF4-FFF2-40B4-BE49-F238E27FC236}">
                <a16:creationId xmlns:a16="http://schemas.microsoft.com/office/drawing/2014/main" id="{2DFD80E8-65CF-954B-ADC5-F32A196D2315}"/>
              </a:ext>
            </a:extLst>
          </p:cNvPr>
          <p:cNvGraphicFramePr>
            <a:graphicFrameLocks noGrp="1"/>
          </p:cNvGraphicFramePr>
          <p:nvPr>
            <p:ph idx="1"/>
            <p:extLst>
              <p:ext uri="{D42A27DB-BD31-4B8C-83A1-F6EECF244321}">
                <p14:modId xmlns:p14="http://schemas.microsoft.com/office/powerpoint/2010/main" val="560806612"/>
              </p:ext>
            </p:extLst>
          </p:nvPr>
        </p:nvGraphicFramePr>
        <p:xfrm>
          <a:off x="5120182" y="685800"/>
          <a:ext cx="6272812" cy="5105414"/>
        </p:xfrm>
        <a:graphic>
          <a:graphicData uri="http://schemas.openxmlformats.org/drawingml/2006/table">
            <a:tbl>
              <a:tblPr/>
              <a:tblGrid>
                <a:gridCol w="2865876">
                  <a:extLst>
                    <a:ext uri="{9D8B030D-6E8A-4147-A177-3AD203B41FA5}">
                      <a16:colId xmlns:a16="http://schemas.microsoft.com/office/drawing/2014/main" val="1665352845"/>
                    </a:ext>
                  </a:extLst>
                </a:gridCol>
                <a:gridCol w="3406936">
                  <a:extLst>
                    <a:ext uri="{9D8B030D-6E8A-4147-A177-3AD203B41FA5}">
                      <a16:colId xmlns:a16="http://schemas.microsoft.com/office/drawing/2014/main" val="908254012"/>
                    </a:ext>
                  </a:extLst>
                </a:gridCol>
              </a:tblGrid>
              <a:tr h="289522">
                <a:tc>
                  <a:txBody>
                    <a:bodyPr/>
                    <a:lstStyle/>
                    <a:p>
                      <a:pPr algn="l" fontAlgn="t">
                        <a:spcBef>
                          <a:spcPts val="0"/>
                        </a:spcBef>
                        <a:spcAft>
                          <a:spcPts val="0"/>
                        </a:spcAft>
                      </a:pPr>
                      <a:r>
                        <a:rPr lang="en-US" sz="1200" b="1" i="0" u="none" strike="noStrike" cap="all">
                          <a:effectLst/>
                          <a:latin typeface="Arial" panose="020B0604020202020204" pitchFamily="34" charset="0"/>
                        </a:rPr>
                        <a:t>MICROCONTROLLER</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solidFill>
                            <a:srgbClr val="008184"/>
                          </a:solidFill>
                          <a:effectLst/>
                          <a:latin typeface="Arial" panose="020B0604020202020204" pitchFamily="34" charset="0"/>
                          <a:hlinkClick r:id="rId3"/>
                        </a:rPr>
                        <a:t>ATmega328P</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739774680"/>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OPERATING VOLTAGE</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5V</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914367643"/>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INPUT VOLTAGE (RECOMMENDED)</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7-12V</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926930489"/>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INPUT VOLTAGE (LIMIT)</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6-20V</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031003757"/>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DIGITAL I/O PINS</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14 (of which 6 provide PWM output)</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795869034"/>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PWM DIGITAL I/O PINS</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6</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295535292"/>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ANALOG INPUT PINS</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6</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599406609"/>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DC CURRENT PER I/O PIN</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20 mA</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97447258"/>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DC CURRENT FOR 3.3V PIN</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50 mA</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636890012"/>
                  </a:ext>
                </a:extLst>
              </a:tr>
              <a:tr h="473062">
                <a:tc>
                  <a:txBody>
                    <a:bodyPr/>
                    <a:lstStyle/>
                    <a:p>
                      <a:pPr algn="l" fontAlgn="t">
                        <a:spcBef>
                          <a:spcPts val="0"/>
                        </a:spcBef>
                        <a:spcAft>
                          <a:spcPts val="0"/>
                        </a:spcAft>
                      </a:pPr>
                      <a:r>
                        <a:rPr lang="en-US" sz="1200" b="1" i="0" u="none" strike="noStrike" cap="all">
                          <a:effectLst/>
                          <a:latin typeface="Arial" panose="020B0604020202020204" pitchFamily="34" charset="0"/>
                        </a:rPr>
                        <a:t>FLASH MEMORY</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32 KB (ATmega328P) of which 0.5 KB used by bootloader</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599789135"/>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SRAM</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2 KB (ATmega328P)</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680782437"/>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EEPROM</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1 KB (ATmega328P)</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874741822"/>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CLOCK SPEED</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16 MHz</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164596525"/>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LED_BUILTIN</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13</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506045886"/>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LENGTH</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68.6 mm</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409697823"/>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WIDTH</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53.4 mm</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792882389"/>
                  </a:ext>
                </a:extLst>
              </a:tr>
              <a:tr h="289522">
                <a:tc>
                  <a:txBody>
                    <a:bodyPr/>
                    <a:lstStyle/>
                    <a:p>
                      <a:pPr algn="l" fontAlgn="t">
                        <a:spcBef>
                          <a:spcPts val="0"/>
                        </a:spcBef>
                        <a:spcAft>
                          <a:spcPts val="0"/>
                        </a:spcAft>
                      </a:pPr>
                      <a:r>
                        <a:rPr lang="en-US" sz="1200" b="1" i="0" u="none" strike="noStrike" cap="all">
                          <a:effectLst/>
                          <a:latin typeface="Arial" panose="020B0604020202020204" pitchFamily="34" charset="0"/>
                        </a:rPr>
                        <a:t>WEIGHT</a:t>
                      </a:r>
                      <a:endParaRPr lang="en-US" sz="1200" b="0" i="0" u="none" strike="noStrike">
                        <a:effectLst/>
                        <a:latin typeface="Arial" panose="020B0604020202020204" pitchFamily="34" charset="0"/>
                      </a:endParaRP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t">
                        <a:spcBef>
                          <a:spcPts val="0"/>
                        </a:spcBef>
                        <a:spcAft>
                          <a:spcPts val="0"/>
                        </a:spcAft>
                      </a:pPr>
                      <a:r>
                        <a:rPr lang="en-US" sz="1200" b="0" i="0" u="none" strike="noStrike">
                          <a:effectLst/>
                          <a:latin typeface="Arial" panose="020B0604020202020204" pitchFamily="34" charset="0"/>
                        </a:rPr>
                        <a:t>25 g</a:t>
                      </a:r>
                    </a:p>
                  </a:txBody>
                  <a:tcPr marL="61932" marR="61932" marT="30966" marB="30966">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205252544"/>
                  </a:ext>
                </a:extLst>
              </a:tr>
            </a:tbl>
          </a:graphicData>
        </a:graphic>
      </p:graphicFrame>
    </p:spTree>
    <p:extLst>
      <p:ext uri="{BB962C8B-B14F-4D97-AF65-F5344CB8AC3E}">
        <p14:creationId xmlns:p14="http://schemas.microsoft.com/office/powerpoint/2010/main" val="71975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ight Triangle 3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6900" y="1188637"/>
            <a:ext cx="3141430" cy="4480726"/>
          </a:xfrm>
        </p:spPr>
        <p:txBody>
          <a:bodyPr>
            <a:normAutofit/>
          </a:bodyPr>
          <a:lstStyle/>
          <a:p>
            <a:pPr algn="r"/>
            <a:r>
              <a:rPr lang="en-US" sz="6600"/>
              <a:t>Boards</a:t>
            </a:r>
          </a:p>
        </p:txBody>
      </p:sp>
      <p:cxnSp>
        <p:nvCxnSpPr>
          <p:cNvPr id="42" name="Straight Connector 4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38928" y="1338729"/>
            <a:ext cx="4795584" cy="4180542"/>
          </a:xfrm>
        </p:spPr>
        <p:txBody>
          <a:bodyPr anchor="ctr">
            <a:normAutofit/>
          </a:bodyPr>
          <a:lstStyle/>
          <a:p>
            <a:r>
              <a:rPr lang="en-US" sz="2000"/>
              <a:t>The board selection has two effects: it sets the parameters (e.g. CPU speed and baud rate) used when compiling and uploading sketches; and sets and the file and fuse settings used by the burn bootloader command. Some of the board definitions differ only in the latter, so even if you've been uploading successfully with a particular selection you'll want to check it before burning the bootloader. You can find different boards </a:t>
            </a:r>
            <a:r>
              <a:rPr lang="en-US" sz="2000">
                <a:hlinkClick r:id="rId3"/>
              </a:rPr>
              <a:t>here</a:t>
            </a:r>
            <a:r>
              <a:rPr lang="en-US" sz="2000"/>
              <a:t>.</a:t>
            </a:r>
          </a:p>
          <a:p>
            <a:r>
              <a:rPr lang="en-US" sz="2000"/>
              <a:t>Source:https://www.arduino.cc/en/hardware</a:t>
            </a:r>
          </a:p>
        </p:txBody>
      </p:sp>
    </p:spTree>
    <p:extLst>
      <p:ext uri="{BB962C8B-B14F-4D97-AF65-F5344CB8AC3E}">
        <p14:creationId xmlns:p14="http://schemas.microsoft.com/office/powerpoint/2010/main" val="3641980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TotalTime>
  <Words>523</Words>
  <Application>Microsoft Macintosh PowerPoint</Application>
  <PresentationFormat>Widescreen</PresentationFormat>
  <Paragraphs>104</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Arduino Uno</vt:lpstr>
      <vt:lpstr>Arduino Uno</vt:lpstr>
      <vt:lpstr>Contents</vt:lpstr>
      <vt:lpstr>What is Arduino</vt:lpstr>
      <vt:lpstr>PowerPoint Presentation</vt:lpstr>
      <vt:lpstr>Sample Arduino Family</vt:lpstr>
      <vt:lpstr>Arduino HW </vt:lpstr>
      <vt:lpstr>Technical specifications</vt:lpstr>
      <vt:lpstr>Boards</vt:lpstr>
      <vt:lpstr>Arduino IDE</vt:lpstr>
      <vt:lpstr>PowerPoint Presentation</vt:lpstr>
      <vt:lpstr>PowerPoint Presentation</vt:lpstr>
      <vt:lpstr>Getting Started</vt:lpstr>
      <vt:lpstr>Potentiometer</vt:lpstr>
      <vt:lpstr>Demo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Amit Singh (amitsi4)</dc:creator>
  <cp:lastModifiedBy>Amit Singh (amitsi4)</cp:lastModifiedBy>
  <cp:revision>8</cp:revision>
  <dcterms:created xsi:type="dcterms:W3CDTF">2022-06-25T23:12:10Z</dcterms:created>
  <dcterms:modified xsi:type="dcterms:W3CDTF">2022-06-26T21:54:32Z</dcterms:modified>
</cp:coreProperties>
</file>